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sldIdLst>
    <p:sldId id="256" r:id="rId2"/>
    <p:sldId id="257" r:id="rId3"/>
    <p:sldId id="259" r:id="rId4"/>
    <p:sldId id="274" r:id="rId5"/>
    <p:sldId id="258" r:id="rId6"/>
    <p:sldId id="260" r:id="rId7"/>
    <p:sldId id="261" r:id="rId8"/>
    <p:sldId id="262" r:id="rId9"/>
    <p:sldId id="263" r:id="rId10"/>
    <p:sldId id="266" r:id="rId11"/>
    <p:sldId id="268" r:id="rId12"/>
    <p:sldId id="269" r:id="rId13"/>
    <p:sldId id="271" r:id="rId14"/>
    <p:sldId id="264" r:id="rId15"/>
    <p:sldId id="270" r:id="rId16"/>
    <p:sldId id="267" r:id="rId17"/>
    <p:sldId id="265" r:id="rId18"/>
    <p:sldId id="272" r:id="rId19"/>
    <p:sldId id="273" r:id="rId20"/>
    <p:sldId id="275" r:id="rId21"/>
  </p:sldIdLst>
  <p:sldSz cx="9144000" cy="6858000" type="screen4x3"/>
  <p:notesSz cx="6858000" cy="9144000"/>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2" d="100"/>
          <a:sy n="102" d="100"/>
        </p:scale>
        <p:origin x="-234" y="-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TW" altLang="en-US"/>
          </a:p>
        </p:txBody>
      </p:sp>
      <p:sp>
        <p:nvSpPr>
          <p:cNvPr id="3" name="日期版面配置區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E21CDD6-9117-4D8F-9737-93EF326ECF6B}" type="datetimeFigureOut">
              <a:rPr lang="zh-TW" altLang="en-US" smtClean="0"/>
              <a:t>2024/6/6</a:t>
            </a:fld>
            <a:endParaRPr lang="zh-TW" altLang="en-US"/>
          </a:p>
        </p:txBody>
      </p:sp>
      <p:sp>
        <p:nvSpPr>
          <p:cNvPr id="4" name="投影片圖像版面配置區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zh-TW" altLang="en-US"/>
          </a:p>
        </p:txBody>
      </p:sp>
      <p:sp>
        <p:nvSpPr>
          <p:cNvPr id="5" name="備忘稿版面配置區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6" name="頁尾版面配置區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TW" altLang="en-US"/>
          </a:p>
        </p:txBody>
      </p:sp>
      <p:sp>
        <p:nvSpPr>
          <p:cNvPr id="7" name="投影片編號版面配置區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E47B3BA-CCEC-4A58-AE29-669B99BA5589}" type="slidenum">
              <a:rPr lang="zh-TW" altLang="en-US" smtClean="0"/>
              <a:t>‹#›</a:t>
            </a:fld>
            <a:endParaRPr lang="zh-TW" altLang="en-US"/>
          </a:p>
        </p:txBody>
      </p:sp>
    </p:spTree>
    <p:extLst>
      <p:ext uri="{BB962C8B-B14F-4D97-AF65-F5344CB8AC3E}">
        <p14:creationId xmlns:p14="http://schemas.microsoft.com/office/powerpoint/2010/main" val="31909089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10"/>
          </p:nvPr>
        </p:nvSpPr>
        <p:spPr/>
        <p:txBody>
          <a:bodyPr/>
          <a:lstStyle/>
          <a:p>
            <a:fld id="{7E47B3BA-CCEC-4A58-AE29-669B99BA5589}" type="slidenum">
              <a:rPr lang="zh-TW" altLang="en-US" smtClean="0"/>
              <a:t>18</a:t>
            </a:fld>
            <a:endParaRPr lang="zh-TW" altLang="en-US"/>
          </a:p>
        </p:txBody>
      </p:sp>
    </p:spTree>
    <p:extLst>
      <p:ext uri="{BB962C8B-B14F-4D97-AF65-F5344CB8AC3E}">
        <p14:creationId xmlns:p14="http://schemas.microsoft.com/office/powerpoint/2010/main" val="127073741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標題 1"/>
          <p:cNvSpPr>
            <a:spLocks noGrp="1"/>
          </p:cNvSpPr>
          <p:nvPr>
            <p:ph type="ctrTitle"/>
          </p:nvPr>
        </p:nvSpPr>
        <p:spPr>
          <a:xfrm>
            <a:off x="685800" y="2130425"/>
            <a:ext cx="7772400" cy="1470025"/>
          </a:xfrm>
        </p:spPr>
        <p:txBody>
          <a:bodyPr/>
          <a:lstStyle/>
          <a:p>
            <a:r>
              <a:rPr lang="zh-TW" altLang="en-US" smtClean="0"/>
              <a:t>按一下以編輯母片標題樣式</a:t>
            </a:r>
            <a:endParaRPr lang="zh-TW" altLang="en-US"/>
          </a:p>
        </p:txBody>
      </p:sp>
      <p:sp>
        <p:nvSpPr>
          <p:cNvPr id="3" name="副標題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TW" altLang="en-US" smtClean="0"/>
              <a:t>按一下以編輯母片副標題樣式</a:t>
            </a:r>
            <a:endParaRPr lang="zh-TW" altLang="en-US"/>
          </a:p>
        </p:txBody>
      </p:sp>
      <p:sp>
        <p:nvSpPr>
          <p:cNvPr id="4" name="日期版面配置區 3"/>
          <p:cNvSpPr>
            <a:spLocks noGrp="1"/>
          </p:cNvSpPr>
          <p:nvPr>
            <p:ph type="dt" sz="half" idx="10"/>
          </p:nvPr>
        </p:nvSpPr>
        <p:spPr/>
        <p:txBody>
          <a:bodyPr/>
          <a:lstStyle/>
          <a:p>
            <a:fld id="{4377DCFE-5427-4927-AE4B-07A6E34B2F6C}" type="datetimeFigureOut">
              <a:rPr lang="zh-TW" altLang="en-US" smtClean="0"/>
              <a:t>2024/6/6</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C1F9BAFD-9E8C-4B24-A65B-E17CDEF175F2}" type="slidenum">
              <a:rPr lang="zh-TW" altLang="en-US" smtClean="0"/>
              <a:t>‹#›</a:t>
            </a:fld>
            <a:endParaRPr lang="zh-TW" altLang="en-US"/>
          </a:p>
        </p:txBody>
      </p:sp>
    </p:spTree>
    <p:extLst>
      <p:ext uri="{BB962C8B-B14F-4D97-AF65-F5344CB8AC3E}">
        <p14:creationId xmlns:p14="http://schemas.microsoft.com/office/powerpoint/2010/main" val="3832165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p>
            <a:fld id="{4377DCFE-5427-4927-AE4B-07A6E34B2F6C}" type="datetimeFigureOut">
              <a:rPr lang="zh-TW" altLang="en-US" smtClean="0"/>
              <a:t>2024/6/6</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C1F9BAFD-9E8C-4B24-A65B-E17CDEF175F2}" type="slidenum">
              <a:rPr lang="zh-TW" altLang="en-US" smtClean="0"/>
              <a:t>‹#›</a:t>
            </a:fld>
            <a:endParaRPr lang="zh-TW" altLang="en-US"/>
          </a:p>
        </p:txBody>
      </p:sp>
    </p:spTree>
    <p:extLst>
      <p:ext uri="{BB962C8B-B14F-4D97-AF65-F5344CB8AC3E}">
        <p14:creationId xmlns:p14="http://schemas.microsoft.com/office/powerpoint/2010/main" val="3495823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6629400" y="274638"/>
            <a:ext cx="2057400" cy="5851525"/>
          </a:xfrm>
        </p:spPr>
        <p:txBody>
          <a:bodyPr vert="eaVert"/>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a:xfrm>
            <a:off x="457200" y="274638"/>
            <a:ext cx="6019800" cy="5851525"/>
          </a:xfrm>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p>
            <a:fld id="{4377DCFE-5427-4927-AE4B-07A6E34B2F6C}" type="datetimeFigureOut">
              <a:rPr lang="zh-TW" altLang="en-US" smtClean="0"/>
              <a:t>2024/6/6</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C1F9BAFD-9E8C-4B24-A65B-E17CDEF175F2}" type="slidenum">
              <a:rPr lang="zh-TW" altLang="en-US" smtClean="0"/>
              <a:t>‹#›</a:t>
            </a:fld>
            <a:endParaRPr lang="zh-TW" altLang="en-US"/>
          </a:p>
        </p:txBody>
      </p:sp>
    </p:spTree>
    <p:extLst>
      <p:ext uri="{BB962C8B-B14F-4D97-AF65-F5344CB8AC3E}">
        <p14:creationId xmlns:p14="http://schemas.microsoft.com/office/powerpoint/2010/main" val="13630475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idx="1"/>
          </p:nvPr>
        </p:nvSpPr>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p>
            <a:fld id="{4377DCFE-5427-4927-AE4B-07A6E34B2F6C}" type="datetimeFigureOut">
              <a:rPr lang="zh-TW" altLang="en-US" smtClean="0"/>
              <a:t>2024/6/6</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C1F9BAFD-9E8C-4B24-A65B-E17CDEF175F2}" type="slidenum">
              <a:rPr lang="zh-TW" altLang="en-US" smtClean="0"/>
              <a:t>‹#›</a:t>
            </a:fld>
            <a:endParaRPr lang="zh-TW" altLang="en-US"/>
          </a:p>
        </p:txBody>
      </p:sp>
    </p:spTree>
    <p:extLst>
      <p:ext uri="{BB962C8B-B14F-4D97-AF65-F5344CB8AC3E}">
        <p14:creationId xmlns:p14="http://schemas.microsoft.com/office/powerpoint/2010/main" val="5129645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章節標題">
    <p:spTree>
      <p:nvGrpSpPr>
        <p:cNvPr id="1" name=""/>
        <p:cNvGrpSpPr/>
        <p:nvPr/>
      </p:nvGrpSpPr>
      <p:grpSpPr>
        <a:xfrm>
          <a:off x="0" y="0"/>
          <a:ext cx="0" cy="0"/>
          <a:chOff x="0" y="0"/>
          <a:chExt cx="0" cy="0"/>
        </a:xfrm>
      </p:grpSpPr>
      <p:sp>
        <p:nvSpPr>
          <p:cNvPr id="2" name="標題 1"/>
          <p:cNvSpPr>
            <a:spLocks noGrp="1"/>
          </p:cNvSpPr>
          <p:nvPr>
            <p:ph type="title"/>
          </p:nvPr>
        </p:nvSpPr>
        <p:spPr>
          <a:xfrm>
            <a:off x="722313" y="4406900"/>
            <a:ext cx="7772400" cy="1362075"/>
          </a:xfrm>
        </p:spPr>
        <p:txBody>
          <a:bodyPr anchor="t"/>
          <a:lstStyle>
            <a:lvl1pPr algn="l">
              <a:defRPr sz="4000" b="1" cap="all"/>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smtClean="0"/>
              <a:t>按一下以編輯母片文字樣式</a:t>
            </a:r>
          </a:p>
        </p:txBody>
      </p:sp>
      <p:sp>
        <p:nvSpPr>
          <p:cNvPr id="4" name="日期版面配置區 3"/>
          <p:cNvSpPr>
            <a:spLocks noGrp="1"/>
          </p:cNvSpPr>
          <p:nvPr>
            <p:ph type="dt" sz="half" idx="10"/>
          </p:nvPr>
        </p:nvSpPr>
        <p:spPr/>
        <p:txBody>
          <a:bodyPr/>
          <a:lstStyle/>
          <a:p>
            <a:fld id="{4377DCFE-5427-4927-AE4B-07A6E34B2F6C}" type="datetimeFigureOut">
              <a:rPr lang="zh-TW" altLang="en-US" smtClean="0"/>
              <a:t>2024/6/6</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C1F9BAFD-9E8C-4B24-A65B-E17CDEF175F2}" type="slidenum">
              <a:rPr lang="zh-TW" altLang="en-US" smtClean="0"/>
              <a:t>‹#›</a:t>
            </a:fld>
            <a:endParaRPr lang="zh-TW" altLang="en-US"/>
          </a:p>
        </p:txBody>
      </p:sp>
    </p:spTree>
    <p:extLst>
      <p:ext uri="{BB962C8B-B14F-4D97-AF65-F5344CB8AC3E}">
        <p14:creationId xmlns:p14="http://schemas.microsoft.com/office/powerpoint/2010/main" val="6290948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內容版面配置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日期版面配置區 4"/>
          <p:cNvSpPr>
            <a:spLocks noGrp="1"/>
          </p:cNvSpPr>
          <p:nvPr>
            <p:ph type="dt" sz="half" idx="10"/>
          </p:nvPr>
        </p:nvSpPr>
        <p:spPr/>
        <p:txBody>
          <a:bodyPr/>
          <a:lstStyle/>
          <a:p>
            <a:fld id="{4377DCFE-5427-4927-AE4B-07A6E34B2F6C}" type="datetimeFigureOut">
              <a:rPr lang="zh-TW" altLang="en-US" smtClean="0"/>
              <a:t>2024/6/6</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C1F9BAFD-9E8C-4B24-A65B-E17CDEF175F2}" type="slidenum">
              <a:rPr lang="zh-TW" altLang="en-US" smtClean="0"/>
              <a:t>‹#›</a:t>
            </a:fld>
            <a:endParaRPr lang="zh-TW" altLang="en-US"/>
          </a:p>
        </p:txBody>
      </p:sp>
    </p:spTree>
    <p:extLst>
      <p:ext uri="{BB962C8B-B14F-4D97-AF65-F5344CB8AC3E}">
        <p14:creationId xmlns:p14="http://schemas.microsoft.com/office/powerpoint/2010/main" val="25596962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lvl1pPr>
              <a:defRPr/>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4" name="內容版面配置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文字版面配置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6" name="內容版面配置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7" name="日期版面配置區 6"/>
          <p:cNvSpPr>
            <a:spLocks noGrp="1"/>
          </p:cNvSpPr>
          <p:nvPr>
            <p:ph type="dt" sz="half" idx="10"/>
          </p:nvPr>
        </p:nvSpPr>
        <p:spPr/>
        <p:txBody>
          <a:bodyPr/>
          <a:lstStyle/>
          <a:p>
            <a:fld id="{4377DCFE-5427-4927-AE4B-07A6E34B2F6C}" type="datetimeFigureOut">
              <a:rPr lang="zh-TW" altLang="en-US" smtClean="0"/>
              <a:t>2024/6/6</a:t>
            </a:fld>
            <a:endParaRPr lang="zh-TW" altLang="en-US"/>
          </a:p>
        </p:txBody>
      </p:sp>
      <p:sp>
        <p:nvSpPr>
          <p:cNvPr id="8" name="頁尾版面配置區 7"/>
          <p:cNvSpPr>
            <a:spLocks noGrp="1"/>
          </p:cNvSpPr>
          <p:nvPr>
            <p:ph type="ftr" sz="quarter" idx="11"/>
          </p:nvPr>
        </p:nvSpPr>
        <p:spPr/>
        <p:txBody>
          <a:bodyPr/>
          <a:lstStyle/>
          <a:p>
            <a:endParaRPr lang="zh-TW" altLang="en-US"/>
          </a:p>
        </p:txBody>
      </p:sp>
      <p:sp>
        <p:nvSpPr>
          <p:cNvPr id="9" name="投影片編號版面配置區 8"/>
          <p:cNvSpPr>
            <a:spLocks noGrp="1"/>
          </p:cNvSpPr>
          <p:nvPr>
            <p:ph type="sldNum" sz="quarter" idx="12"/>
          </p:nvPr>
        </p:nvSpPr>
        <p:spPr/>
        <p:txBody>
          <a:bodyPr/>
          <a:lstStyle/>
          <a:p>
            <a:fld id="{C1F9BAFD-9E8C-4B24-A65B-E17CDEF175F2}" type="slidenum">
              <a:rPr lang="zh-TW" altLang="en-US" smtClean="0"/>
              <a:t>‹#›</a:t>
            </a:fld>
            <a:endParaRPr lang="zh-TW" altLang="en-US"/>
          </a:p>
        </p:txBody>
      </p:sp>
    </p:spTree>
    <p:extLst>
      <p:ext uri="{BB962C8B-B14F-4D97-AF65-F5344CB8AC3E}">
        <p14:creationId xmlns:p14="http://schemas.microsoft.com/office/powerpoint/2010/main" val="24606445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日期版面配置區 2"/>
          <p:cNvSpPr>
            <a:spLocks noGrp="1"/>
          </p:cNvSpPr>
          <p:nvPr>
            <p:ph type="dt" sz="half" idx="10"/>
          </p:nvPr>
        </p:nvSpPr>
        <p:spPr/>
        <p:txBody>
          <a:bodyPr/>
          <a:lstStyle/>
          <a:p>
            <a:fld id="{4377DCFE-5427-4927-AE4B-07A6E34B2F6C}" type="datetimeFigureOut">
              <a:rPr lang="zh-TW" altLang="en-US" smtClean="0"/>
              <a:t>2024/6/6</a:t>
            </a:fld>
            <a:endParaRPr lang="zh-TW" altLang="en-US"/>
          </a:p>
        </p:txBody>
      </p:sp>
      <p:sp>
        <p:nvSpPr>
          <p:cNvPr id="4" name="頁尾版面配置區 3"/>
          <p:cNvSpPr>
            <a:spLocks noGrp="1"/>
          </p:cNvSpPr>
          <p:nvPr>
            <p:ph type="ftr" sz="quarter" idx="11"/>
          </p:nvPr>
        </p:nvSpPr>
        <p:spPr/>
        <p:txBody>
          <a:bodyPr/>
          <a:lstStyle/>
          <a:p>
            <a:endParaRPr lang="zh-TW" altLang="en-US"/>
          </a:p>
        </p:txBody>
      </p:sp>
      <p:sp>
        <p:nvSpPr>
          <p:cNvPr id="5" name="投影片編號版面配置區 4"/>
          <p:cNvSpPr>
            <a:spLocks noGrp="1"/>
          </p:cNvSpPr>
          <p:nvPr>
            <p:ph type="sldNum" sz="quarter" idx="12"/>
          </p:nvPr>
        </p:nvSpPr>
        <p:spPr/>
        <p:txBody>
          <a:bodyPr/>
          <a:lstStyle/>
          <a:p>
            <a:fld id="{C1F9BAFD-9E8C-4B24-A65B-E17CDEF175F2}" type="slidenum">
              <a:rPr lang="zh-TW" altLang="en-US" smtClean="0"/>
              <a:t>‹#›</a:t>
            </a:fld>
            <a:endParaRPr lang="zh-TW" altLang="en-US"/>
          </a:p>
        </p:txBody>
      </p:sp>
    </p:spTree>
    <p:extLst>
      <p:ext uri="{BB962C8B-B14F-4D97-AF65-F5344CB8AC3E}">
        <p14:creationId xmlns:p14="http://schemas.microsoft.com/office/powerpoint/2010/main" val="37669683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1"/>
          <p:cNvSpPr>
            <a:spLocks noGrp="1"/>
          </p:cNvSpPr>
          <p:nvPr>
            <p:ph type="dt" sz="half" idx="10"/>
          </p:nvPr>
        </p:nvSpPr>
        <p:spPr/>
        <p:txBody>
          <a:bodyPr/>
          <a:lstStyle/>
          <a:p>
            <a:fld id="{4377DCFE-5427-4927-AE4B-07A6E34B2F6C}" type="datetimeFigureOut">
              <a:rPr lang="zh-TW" altLang="en-US" smtClean="0"/>
              <a:t>2024/6/6</a:t>
            </a:fld>
            <a:endParaRPr lang="zh-TW" altLang="en-US"/>
          </a:p>
        </p:txBody>
      </p:sp>
      <p:sp>
        <p:nvSpPr>
          <p:cNvPr id="3" name="頁尾版面配置區 2"/>
          <p:cNvSpPr>
            <a:spLocks noGrp="1"/>
          </p:cNvSpPr>
          <p:nvPr>
            <p:ph type="ftr" sz="quarter" idx="11"/>
          </p:nvPr>
        </p:nvSpPr>
        <p:spPr/>
        <p:txBody>
          <a:bodyPr/>
          <a:lstStyle/>
          <a:p>
            <a:endParaRPr lang="zh-TW" altLang="en-US"/>
          </a:p>
        </p:txBody>
      </p:sp>
      <p:sp>
        <p:nvSpPr>
          <p:cNvPr id="4" name="投影片編號版面配置區 3"/>
          <p:cNvSpPr>
            <a:spLocks noGrp="1"/>
          </p:cNvSpPr>
          <p:nvPr>
            <p:ph type="sldNum" sz="quarter" idx="12"/>
          </p:nvPr>
        </p:nvSpPr>
        <p:spPr/>
        <p:txBody>
          <a:bodyPr/>
          <a:lstStyle/>
          <a:p>
            <a:fld id="{C1F9BAFD-9E8C-4B24-A65B-E17CDEF175F2}" type="slidenum">
              <a:rPr lang="zh-TW" altLang="en-US" smtClean="0"/>
              <a:t>‹#›</a:t>
            </a:fld>
            <a:endParaRPr lang="zh-TW" altLang="en-US"/>
          </a:p>
        </p:txBody>
      </p:sp>
    </p:spTree>
    <p:extLst>
      <p:ext uri="{BB962C8B-B14F-4D97-AF65-F5344CB8AC3E}">
        <p14:creationId xmlns:p14="http://schemas.microsoft.com/office/powerpoint/2010/main" val="10378797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457200" y="273050"/>
            <a:ext cx="3008313" cy="1162050"/>
          </a:xfrm>
        </p:spPr>
        <p:txBody>
          <a:bodyPr anchor="b"/>
          <a:lstStyle>
            <a:lvl1pPr algn="l">
              <a:defRPr sz="2000" b="1"/>
            </a:lvl1pPr>
          </a:lstStyle>
          <a:p>
            <a:r>
              <a:rPr lang="zh-TW" altLang="en-US" smtClean="0"/>
              <a:t>按一下以編輯母片標題樣式</a:t>
            </a:r>
            <a:endParaRPr lang="zh-TW" altLang="en-US"/>
          </a:p>
        </p:txBody>
      </p:sp>
      <p:sp>
        <p:nvSpPr>
          <p:cNvPr id="3" name="內容版面配置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文字版面配置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日期版面配置區 4"/>
          <p:cNvSpPr>
            <a:spLocks noGrp="1"/>
          </p:cNvSpPr>
          <p:nvPr>
            <p:ph type="dt" sz="half" idx="10"/>
          </p:nvPr>
        </p:nvSpPr>
        <p:spPr/>
        <p:txBody>
          <a:bodyPr/>
          <a:lstStyle/>
          <a:p>
            <a:fld id="{4377DCFE-5427-4927-AE4B-07A6E34B2F6C}" type="datetimeFigureOut">
              <a:rPr lang="zh-TW" altLang="en-US" smtClean="0"/>
              <a:t>2024/6/6</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C1F9BAFD-9E8C-4B24-A65B-E17CDEF175F2}" type="slidenum">
              <a:rPr lang="zh-TW" altLang="en-US" smtClean="0"/>
              <a:t>‹#›</a:t>
            </a:fld>
            <a:endParaRPr lang="zh-TW" altLang="en-US"/>
          </a:p>
        </p:txBody>
      </p:sp>
    </p:spTree>
    <p:extLst>
      <p:ext uri="{BB962C8B-B14F-4D97-AF65-F5344CB8AC3E}">
        <p14:creationId xmlns:p14="http://schemas.microsoft.com/office/powerpoint/2010/main" val="12174361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1792288" y="4800600"/>
            <a:ext cx="5486400" cy="566738"/>
          </a:xfrm>
        </p:spPr>
        <p:txBody>
          <a:bodyPr anchor="b"/>
          <a:lstStyle>
            <a:lvl1pPr algn="l">
              <a:defRPr sz="2000" b="1"/>
            </a:lvl1pPr>
          </a:lstStyle>
          <a:p>
            <a:r>
              <a:rPr lang="zh-TW" altLang="en-US" smtClean="0"/>
              <a:t>按一下以編輯母片標題樣式</a:t>
            </a:r>
            <a:endParaRPr lang="zh-TW" altLang="en-US"/>
          </a:p>
        </p:txBody>
      </p:sp>
      <p:sp>
        <p:nvSpPr>
          <p:cNvPr id="3" name="圖片版面配置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TW" altLang="en-US"/>
          </a:p>
        </p:txBody>
      </p:sp>
      <p:sp>
        <p:nvSpPr>
          <p:cNvPr id="4" name="文字版面配置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日期版面配置區 4"/>
          <p:cNvSpPr>
            <a:spLocks noGrp="1"/>
          </p:cNvSpPr>
          <p:nvPr>
            <p:ph type="dt" sz="half" idx="10"/>
          </p:nvPr>
        </p:nvSpPr>
        <p:spPr/>
        <p:txBody>
          <a:bodyPr/>
          <a:lstStyle/>
          <a:p>
            <a:fld id="{4377DCFE-5427-4927-AE4B-07A6E34B2F6C}" type="datetimeFigureOut">
              <a:rPr lang="zh-TW" altLang="en-US" smtClean="0"/>
              <a:t>2024/6/6</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C1F9BAFD-9E8C-4B24-A65B-E17CDEF175F2}" type="slidenum">
              <a:rPr lang="zh-TW" altLang="en-US" smtClean="0"/>
              <a:t>‹#›</a:t>
            </a:fld>
            <a:endParaRPr lang="zh-TW" altLang="en-US"/>
          </a:p>
        </p:txBody>
      </p:sp>
    </p:spTree>
    <p:extLst>
      <p:ext uri="{BB962C8B-B14F-4D97-AF65-F5344CB8AC3E}">
        <p14:creationId xmlns:p14="http://schemas.microsoft.com/office/powerpoint/2010/main" val="1288090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標題版面配置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377DCFE-5427-4927-AE4B-07A6E34B2F6C}" type="datetimeFigureOut">
              <a:rPr lang="zh-TW" altLang="en-US" smtClean="0"/>
              <a:t>2024/6/6</a:t>
            </a:fld>
            <a:endParaRPr lang="zh-TW" altLang="en-US"/>
          </a:p>
        </p:txBody>
      </p:sp>
      <p:sp>
        <p:nvSpPr>
          <p:cNvPr id="5" name="頁尾版面配置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TW" altLang="en-US"/>
          </a:p>
        </p:txBody>
      </p:sp>
      <p:sp>
        <p:nvSpPr>
          <p:cNvPr id="6" name="投影片編號版面配置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1F9BAFD-9E8C-4B24-A65B-E17CDEF175F2}" type="slidenum">
              <a:rPr lang="zh-TW" altLang="en-US" smtClean="0"/>
              <a:t>‹#›</a:t>
            </a:fld>
            <a:endParaRPr lang="zh-TW" altLang="en-US"/>
          </a:p>
        </p:txBody>
      </p:sp>
    </p:spTree>
    <p:extLst>
      <p:ext uri="{BB962C8B-B14F-4D97-AF65-F5344CB8AC3E}">
        <p14:creationId xmlns:p14="http://schemas.microsoft.com/office/powerpoint/2010/main" val="312419832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www.youtube.com/watch?v=2faeiLUhlx0"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www.youtube.com/watch?v=6GfwaTdacyg"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www.youtube.com/watch?v=wk4-fuGAwjY" TargetMode="External"/><Relationship Id="rId2" Type="http://schemas.openxmlformats.org/officeDocument/2006/relationships/hyperlink" Target="https://zh.wikipedia.org/wiki/%E5%A3%81%E7%B6%B2%E7%90%83" TargetMode="External"/><Relationship Id="rId1" Type="http://schemas.openxmlformats.org/officeDocument/2006/relationships/slideLayout" Target="../slideLayouts/slideLayout2.xml"/><Relationship Id="rId4" Type="http://schemas.openxmlformats.org/officeDocument/2006/relationships/hyperlink" Target="https://www.youtube.com/watch?v=q3pmPaJPuwc"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www.youtube.com/watch?v=Og_22S_GzQQ" TargetMode="External"/><Relationship Id="rId2" Type="http://schemas.openxmlformats.org/officeDocument/2006/relationships/hyperlink" Target="https://www.youtube.com/watch?v=CFumWoco7-A"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zh.wikipedia.org/wiki/%E8%81%AF%E5%90%88%E5%9C%8B%E6%95%99%E7%A7%91%E6%96%87%E7%B5%84%E7%B9%94" TargetMode="External"/><Relationship Id="rId2" Type="http://schemas.openxmlformats.org/officeDocument/2006/relationships/hyperlink" Target="https://zh.wikipedia.org/wiki/%E5%AE%89%E4%B8%9C%E5%B0%BC%C2%B7%E9%AB%98%E7%AC%AC" TargetMode="External"/><Relationship Id="rId1" Type="http://schemas.openxmlformats.org/officeDocument/2006/relationships/slideLayout" Target="../slideLayouts/slideLayout2.xml"/><Relationship Id="rId5" Type="http://schemas.openxmlformats.org/officeDocument/2006/relationships/hyperlink" Target="https://www.youtube.com/watch?v=ERL8v9rDyh0&amp;t=59s" TargetMode="External"/><Relationship Id="rId4" Type="http://schemas.openxmlformats.org/officeDocument/2006/relationships/hyperlink" Target="https://zh.wikipedia.org/wiki/%E4%B8%96%E7%95%8C%E9%81%BA%E7%94%A2" TargetMode="External"/></Relationships>
</file>

<file path=ppt/slides/_rels/slide2.xml.rels><?xml version="1.0" encoding="UTF-8" standalone="yes"?>
<Relationships xmlns="http://schemas.openxmlformats.org/package/2006/relationships"><Relationship Id="rId8" Type="http://schemas.openxmlformats.org/officeDocument/2006/relationships/hyperlink" Target="https://www.youtube.com/watch?v=kNo7DamRxHo" TargetMode="External"/><Relationship Id="rId3" Type="http://schemas.openxmlformats.org/officeDocument/2006/relationships/hyperlink" Target="https://yshsiao.weebly.com/35469356723519929677292733.html" TargetMode="External"/><Relationship Id="rId7" Type="http://schemas.openxmlformats.org/officeDocument/2006/relationships/hyperlink" Target="https://www.youtube.com/watch?v=admVIme6rM8" TargetMode="External"/><Relationship Id="rId2" Type="http://schemas.openxmlformats.org/officeDocument/2006/relationships/hyperlink" Target="https://www.google.com/maps/place/%E8%A5%BF%E7%8F%AD%E7%89%99/@39.3023885,-8.5499647,6.25z/data=!4m6!3m5!1s0xc42e3783261bc8b:0xa6ec2c940768a3ec!8m2!3d40.463667!4d-3.74922!16zL20vMDZta2o?entry=ttu" TargetMode="External"/><Relationship Id="rId1" Type="http://schemas.openxmlformats.org/officeDocument/2006/relationships/slideLayout" Target="../slideLayouts/slideLayout2.xml"/><Relationship Id="rId6" Type="http://schemas.openxmlformats.org/officeDocument/2006/relationships/hyperlink" Target="https://zh.wikipedia.org/wiki/%E9%A9%AC%E5%BE%B7%E9%87%8C" TargetMode="External"/><Relationship Id="rId5" Type="http://schemas.openxmlformats.org/officeDocument/2006/relationships/hyperlink" Target="https://zh.wikipedia.org/wiki/%E5%9F%8E%E5%B8%82" TargetMode="External"/><Relationship Id="rId4" Type="http://schemas.openxmlformats.org/officeDocument/2006/relationships/hyperlink" Target="https://www.youtube.com/watch?v=SCSc6dad_lU"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upload.wikimedia.org/wikipedia/commons/thumb/5/5a/Autonomous_communities_of_Spain_no_names.svg/400px-Autonomous_communities_of_Spain_no_names.svg.png" TargetMode="External"/><Relationship Id="rId2" Type="http://schemas.openxmlformats.org/officeDocument/2006/relationships/hyperlink" Target="https://www.google.com/maps/place/%E8%A5%BF%E7%8F%AD%E7%89%99%E9%A6%AC%E5%BE%B7%E9%87%8C/@40.4204054,-8.7786249,6.06z/data=!4m15!1m8!3m7!1s0xc42e3783261bc8b:0xa6ec2c940768a3ec!2z6KW_54-t54mZ!3b1!8m2!3d40.463667!4d-3.74922!16zL20vMDZta2o!3m5!1s0xd422997800a3c81:0xc436dec1618c2269!8m2!3d40.4167754!4d-3.7037902!16zL20vMDU2X3k?entry=ttu" TargetMode="Externa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4.xml.rels><?xml version="1.0" encoding="UTF-8" standalone="yes"?>
<Relationships xmlns="http://schemas.openxmlformats.org/package/2006/relationships"><Relationship Id="rId8" Type="http://schemas.openxmlformats.org/officeDocument/2006/relationships/hyperlink" Target="https://zh.wikipedia.org/wiki/%E7%93%A6%E5%80%AB%E8%A5%BF%E4%BA%9E" TargetMode="External"/><Relationship Id="rId13" Type="http://schemas.openxmlformats.org/officeDocument/2006/relationships/hyperlink" Target="https://zh.wikipedia.org/wiki/%E9%98%BF%E6%8B%89%E8%B4%A1" TargetMode="External"/><Relationship Id="rId18" Type="http://schemas.openxmlformats.org/officeDocument/2006/relationships/hyperlink" Target="https://zh.wikipedia.org/wiki/%E5%B7%B4%E5%88%A9%E9%98%BF%E9%87%8C%E7%BE%A4%E5%B3%B6" TargetMode="External"/><Relationship Id="rId26" Type="http://schemas.openxmlformats.org/officeDocument/2006/relationships/hyperlink" Target="https://zh.wikipedia.org/wiki/%E5%8D%A1%E6%96%AF%E8%92%82%E5%88%A9%E4%BA%9A-%E8%8E%B1%E6%98%82" TargetMode="External"/><Relationship Id="rId39" Type="http://schemas.openxmlformats.org/officeDocument/2006/relationships/image" Target="../media/image5.png"/><Relationship Id="rId3" Type="http://schemas.openxmlformats.org/officeDocument/2006/relationships/hyperlink" Target="https://zh.wikipedia.org/wiki/%E8%A5%BF%E7%8F%AD%E7%89%99#cite_note-33" TargetMode="External"/><Relationship Id="rId21" Type="http://schemas.openxmlformats.org/officeDocument/2006/relationships/hyperlink" Target="https://zh.wikipedia.org/wiki/%E7%95%A2%E7%88%BE%E5%8C%85" TargetMode="External"/><Relationship Id="rId34" Type="http://schemas.openxmlformats.org/officeDocument/2006/relationships/hyperlink" Target="https://zh.wikipedia.org/wiki/%E6%A0%BC%E6%8B%89%E7%B4%8D%E9%81%94" TargetMode="External"/><Relationship Id="rId42" Type="http://schemas.openxmlformats.org/officeDocument/2006/relationships/image" Target="../media/image8.png"/><Relationship Id="rId47" Type="http://schemas.openxmlformats.org/officeDocument/2006/relationships/image" Target="../media/image13.png"/><Relationship Id="rId7" Type="http://schemas.openxmlformats.org/officeDocument/2006/relationships/hyperlink" Target="https://zh.wikipedia.org/wiki/%E5%8A%A0%E6%B3%B0%E7%BD%97%E5%B0%BC%E4%BA%9A" TargetMode="External"/><Relationship Id="rId12" Type="http://schemas.openxmlformats.org/officeDocument/2006/relationships/hyperlink" Target="https://zh.wikipedia.org/wiki/%E8%96%A9%E6%8B%89%E6%88%88%E8%96%A9" TargetMode="External"/><Relationship Id="rId17" Type="http://schemas.openxmlformats.org/officeDocument/2006/relationships/hyperlink" Target="https://zh.wikipedia.org/wiki/%E5%B8%95%E7%88%BE%E9%A6%AC_(%E8%A5%BF%E7%8F%AD%E7%89%99)" TargetMode="External"/><Relationship Id="rId25" Type="http://schemas.openxmlformats.org/officeDocument/2006/relationships/hyperlink" Target="https://zh.wikipedia.org/wiki/%E5%B7%B4%E5%88%A9%E4%BA%9A%E5%A4%9A%E5%88%A9%E5%BE%B7" TargetMode="External"/><Relationship Id="rId33" Type="http://schemas.openxmlformats.org/officeDocument/2006/relationships/hyperlink" Target="https://zh.wikipedia.org/wiki/%E7%B6%AD%E5%A4%9A%E5%88%A9%E4%BA%9E_(%E8%A5%BF%E7%8F%AD%E7%89%99)" TargetMode="External"/><Relationship Id="rId38" Type="http://schemas.openxmlformats.org/officeDocument/2006/relationships/image" Target="../media/image4.png"/><Relationship Id="rId46" Type="http://schemas.openxmlformats.org/officeDocument/2006/relationships/image" Target="../media/image12.png"/><Relationship Id="rId2" Type="http://schemas.openxmlformats.org/officeDocument/2006/relationships/hyperlink" Target="https://zh.wikipedia.org/wiki/%E5%9F%8E%E5%B8%82" TargetMode="External"/><Relationship Id="rId16" Type="http://schemas.openxmlformats.org/officeDocument/2006/relationships/hyperlink" Target="https://zh.wikipedia.org/wiki/%E7%A9%86%E5%B0%94%E8%A5%BF%E4%BA%9A%E5%9C%B0%E5%8C%BA" TargetMode="External"/><Relationship Id="rId20" Type="http://schemas.openxmlformats.org/officeDocument/2006/relationships/hyperlink" Target="https://zh.wikipedia.org/wiki/%E5%8A%A0%E9%82%A3%E5%88%A9%E7%BE%A4%E5%B2%9B" TargetMode="External"/><Relationship Id="rId29" Type="http://schemas.openxmlformats.org/officeDocument/2006/relationships/hyperlink" Target="https://zh.wikipedia.org/wiki/%E5%B8%8C%E6%B4%AA" TargetMode="External"/><Relationship Id="rId41" Type="http://schemas.openxmlformats.org/officeDocument/2006/relationships/image" Target="../media/image7.png"/><Relationship Id="rId1" Type="http://schemas.openxmlformats.org/officeDocument/2006/relationships/slideLayout" Target="../slideLayouts/slideLayout2.xml"/><Relationship Id="rId6" Type="http://schemas.openxmlformats.org/officeDocument/2006/relationships/hyperlink" Target="https://zh.wikipedia.org/wiki/%E5%B7%B4%E5%A1%9E%E9%9A%86%E7%B4%8D" TargetMode="External"/><Relationship Id="rId11" Type="http://schemas.openxmlformats.org/officeDocument/2006/relationships/hyperlink" Target="https://zh.wikipedia.org/wiki/%E5%AE%89%E9%81%94%E7%9B%A7%E8%A5%BF%E4%BA%9E" TargetMode="External"/><Relationship Id="rId24" Type="http://schemas.openxmlformats.org/officeDocument/2006/relationships/hyperlink" Target="https://zh.wikipedia.org/wiki/%E7%A7%91%E5%B0%94%E5%A4%9A%E7%93%A6_(%E8%A5%BF%E7%8F%AD%E7%89%99)" TargetMode="External"/><Relationship Id="rId32" Type="http://schemas.openxmlformats.org/officeDocument/2006/relationships/hyperlink" Target="https://zh.wikipedia.org/wiki/%E6%8B%89%E7%A7%91%E9%AD%AF%E5%B0%BC%E4%BA%9E" TargetMode="External"/><Relationship Id="rId37" Type="http://schemas.openxmlformats.org/officeDocument/2006/relationships/image" Target="../media/image3.png"/><Relationship Id="rId40" Type="http://schemas.openxmlformats.org/officeDocument/2006/relationships/image" Target="../media/image6.png"/><Relationship Id="rId45" Type="http://schemas.openxmlformats.org/officeDocument/2006/relationships/image" Target="../media/image11.png"/><Relationship Id="rId5" Type="http://schemas.openxmlformats.org/officeDocument/2006/relationships/hyperlink" Target="https://zh.wikipedia.org/wiki/%E9%A6%AC%E5%BE%B7%E9%87%8C%E8%87%AA%E6%B2%BB%E5%8D%80" TargetMode="External"/><Relationship Id="rId15" Type="http://schemas.openxmlformats.org/officeDocument/2006/relationships/hyperlink" Target="https://zh.wikipedia.org/wiki/%E7%A9%86%E7%88%BE%E8%A5%BF%E4%BA%9E" TargetMode="External"/><Relationship Id="rId23" Type="http://schemas.openxmlformats.org/officeDocument/2006/relationships/hyperlink" Target="https://zh.wikipedia.org/wiki/%E9%98%BF%E5%88%A9%E5%9D%8E%E7%89%B9" TargetMode="External"/><Relationship Id="rId28" Type="http://schemas.openxmlformats.org/officeDocument/2006/relationships/hyperlink" Target="https://zh.wikipedia.org/wiki/%E5%8A%A0%E5%88%A9%E8%A5%BF%E4%BA%9A_(%E8%A5%BF%E7%8F%AD%E7%89%99)" TargetMode="External"/><Relationship Id="rId36" Type="http://schemas.openxmlformats.org/officeDocument/2006/relationships/image" Target="../media/image2.png"/><Relationship Id="rId10" Type="http://schemas.openxmlformats.org/officeDocument/2006/relationships/hyperlink" Target="https://zh.wikipedia.org/wiki/%E5%A1%9E%E7%B6%AD%E4%BA%9E" TargetMode="External"/><Relationship Id="rId19" Type="http://schemas.openxmlformats.org/officeDocument/2006/relationships/hyperlink" Target="https://zh.wikipedia.org/wiki/%E6%8B%89%E6%96%AF%E5%B8%95%E7%88%BE%E9%A6%AC%E6%96%AF" TargetMode="External"/><Relationship Id="rId31" Type="http://schemas.openxmlformats.org/officeDocument/2006/relationships/hyperlink" Target="https://zh.wikipedia.org/wiki/%E7%95%A5%E5%A4%AB%E9%9B%B7%E5%8A%A0%E7%89%B9%E6%B2%B3%E7%95%94%E5%A5%A5%E6%96%AF%E7%9A%AE%E5%A1%94%E8%8E%B1%E7%89%B9" TargetMode="External"/><Relationship Id="rId44" Type="http://schemas.openxmlformats.org/officeDocument/2006/relationships/image" Target="../media/image10.png"/><Relationship Id="rId4" Type="http://schemas.openxmlformats.org/officeDocument/2006/relationships/hyperlink" Target="https://zh.wikipedia.org/wiki/%E9%A6%AC%E5%BE%B7%E9%87%8C" TargetMode="External"/><Relationship Id="rId9" Type="http://schemas.openxmlformats.org/officeDocument/2006/relationships/hyperlink" Target="https://zh.wikipedia.org/wiki/%E5%B7%B4%E5%80%AB%E8%A5%BF%E4%BA%9E%E8%87%AA%E6%B2%BB%E5%8D%80" TargetMode="External"/><Relationship Id="rId14" Type="http://schemas.openxmlformats.org/officeDocument/2006/relationships/hyperlink" Target="https://zh.wikipedia.org/wiki/%E9%A6%AC%E6%8B%89%E5%8A%A0" TargetMode="External"/><Relationship Id="rId22" Type="http://schemas.openxmlformats.org/officeDocument/2006/relationships/hyperlink" Target="https://zh.wikipedia.org/wiki/%E5%B7%B4%E6%96%AF%E5%85%8B%E8%87%AA%E6%B2%BB%E5%8D%80" TargetMode="External"/><Relationship Id="rId27" Type="http://schemas.openxmlformats.org/officeDocument/2006/relationships/hyperlink" Target="https://zh.wikipedia.org/wiki/%E7%B6%AD%E6%88%88" TargetMode="External"/><Relationship Id="rId30" Type="http://schemas.openxmlformats.org/officeDocument/2006/relationships/hyperlink" Target="https://zh.wikipedia.org/wiki/%E9%98%BF%E6%96%AF%E5%9C%96%E9%87%8C%E4%BA%9E%E6%96%AF" TargetMode="External"/><Relationship Id="rId35" Type="http://schemas.openxmlformats.org/officeDocument/2006/relationships/hyperlink" Target="https://zh.wikipedia.org/wiki/%E5%9F%83%E7%88%BE%E5%88%87" TargetMode="External"/><Relationship Id="rId43" Type="http://schemas.openxmlformats.org/officeDocument/2006/relationships/image" Target="../media/image9.png"/></Relationships>
</file>

<file path=ppt/slides/_rels/slide5.xml.rels><?xml version="1.0" encoding="UTF-8" standalone="yes"?>
<Relationships xmlns="http://schemas.openxmlformats.org/package/2006/relationships"><Relationship Id="rId3" Type="http://schemas.openxmlformats.org/officeDocument/2006/relationships/hyperlink" Target="https://zh.wikipedia.org/wiki/%E5%8A%A0%E6%B3%B0%E7%BD%97%E5%B0%BC%E4%BA%9A%E8%AF%AD" TargetMode="External"/><Relationship Id="rId2" Type="http://schemas.openxmlformats.org/officeDocument/2006/relationships/hyperlink" Target="https://zh.wikipedia.org/wiki/%E8%A5%BF%E7%8F%AD%E7%89%99%E8%AF%AD" TargetMode="External"/><Relationship Id="rId1" Type="http://schemas.openxmlformats.org/officeDocument/2006/relationships/slideLayout" Target="../slideLayouts/slideLayout2.xml"/><Relationship Id="rId5" Type="http://schemas.openxmlformats.org/officeDocument/2006/relationships/hyperlink" Target="https://zh.wikipedia.org/wiki/%E5%8A%A0%E5%88%A9%E8%A5%BF%E4%BA%9A%E8%AF%AD" TargetMode="External"/><Relationship Id="rId4" Type="http://schemas.openxmlformats.org/officeDocument/2006/relationships/hyperlink" Target="https://zh.wikipedia.org/wiki/%E5%B7%B4%E6%96%AF%E5%85%8B%E8%AF%AD"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ctrTitle"/>
          </p:nvPr>
        </p:nvSpPr>
        <p:spPr>
          <a:xfrm>
            <a:off x="685800" y="1556793"/>
            <a:ext cx="7772400" cy="2736304"/>
          </a:xfrm>
        </p:spPr>
        <p:txBody>
          <a:bodyPr>
            <a:normAutofit/>
          </a:bodyPr>
          <a:lstStyle/>
          <a:p>
            <a:r>
              <a:rPr lang="zh-TW" altLang="en-US" sz="5000" b="1" dirty="0" smtClean="0">
                <a:latin typeface="標楷體" panose="03000509000000000000" pitchFamily="65" charset="-120"/>
                <a:ea typeface="標楷體" panose="03000509000000000000" pitchFamily="65" charset="-120"/>
              </a:rPr>
              <a:t>西班牙奔牛</a:t>
            </a:r>
            <a:r>
              <a:rPr lang="zh-TW" altLang="en-US" sz="5000" b="1" dirty="0" smtClean="0">
                <a:latin typeface="標楷體" panose="03000509000000000000" pitchFamily="65" charset="-120"/>
                <a:ea typeface="標楷體" panose="03000509000000000000" pitchFamily="65" charset="-120"/>
              </a:rPr>
              <a:t>節</a:t>
            </a:r>
            <a:r>
              <a:rPr lang="en-US" altLang="zh-TW" sz="5000" b="1" dirty="0" smtClean="0">
                <a:latin typeface="標楷體" panose="03000509000000000000" pitchFamily="65" charset="-120"/>
                <a:ea typeface="標楷體" panose="03000509000000000000" pitchFamily="65" charset="-120"/>
              </a:rPr>
              <a:t/>
            </a:r>
            <a:br>
              <a:rPr lang="en-US" altLang="zh-TW" sz="5000" b="1" dirty="0" smtClean="0">
                <a:latin typeface="標楷體" panose="03000509000000000000" pitchFamily="65" charset="-120"/>
                <a:ea typeface="標楷體" panose="03000509000000000000" pitchFamily="65" charset="-120"/>
              </a:rPr>
            </a:br>
            <a:r>
              <a:rPr lang="en-US" altLang="zh-TW" sz="5400" b="1" dirty="0" smtClean="0"/>
              <a:t>Los </a:t>
            </a:r>
            <a:r>
              <a:rPr lang="en-US" altLang="zh-TW" sz="5400" b="1" dirty="0" err="1"/>
              <a:t>Encierros</a:t>
            </a:r>
            <a:r>
              <a:rPr lang="en-US" altLang="zh-TW" sz="5400" dirty="0"/>
              <a:t/>
            </a:r>
            <a:br>
              <a:rPr lang="en-US" altLang="zh-TW" sz="5400" dirty="0"/>
            </a:br>
            <a:endParaRPr lang="zh-TW" altLang="en-US" sz="5000" b="1" dirty="0">
              <a:latin typeface="標楷體" panose="03000509000000000000" pitchFamily="65" charset="-120"/>
              <a:ea typeface="標楷體" panose="03000509000000000000" pitchFamily="65" charset="-120"/>
            </a:endParaRPr>
          </a:p>
        </p:txBody>
      </p:sp>
      <p:sp>
        <p:nvSpPr>
          <p:cNvPr id="3" name="副標題 2"/>
          <p:cNvSpPr>
            <a:spLocks noGrp="1"/>
          </p:cNvSpPr>
          <p:nvPr>
            <p:ph type="subTitle" idx="1"/>
          </p:nvPr>
        </p:nvSpPr>
        <p:spPr/>
        <p:txBody>
          <a:bodyPr/>
          <a:lstStyle/>
          <a:p>
            <a:endParaRPr lang="zh-TW" altLang="en-US"/>
          </a:p>
        </p:txBody>
      </p:sp>
    </p:spTree>
    <p:extLst>
      <p:ext uri="{BB962C8B-B14F-4D97-AF65-F5344CB8AC3E}">
        <p14:creationId xmlns:p14="http://schemas.microsoft.com/office/powerpoint/2010/main" val="217671234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zh-TW" altLang="en-US" sz="5000" dirty="0" smtClean="0"/>
              <a:t>奔牛節</a:t>
            </a:r>
            <a:r>
              <a:rPr lang="en-US" altLang="zh-TW" sz="5000" dirty="0" smtClean="0"/>
              <a:t>-5</a:t>
            </a:r>
            <a:endParaRPr lang="zh-TW" altLang="en-US" sz="5000" dirty="0"/>
          </a:p>
        </p:txBody>
      </p:sp>
      <p:sp>
        <p:nvSpPr>
          <p:cNvPr id="3" name="內容版面配置區 2"/>
          <p:cNvSpPr>
            <a:spLocks noGrp="1"/>
          </p:cNvSpPr>
          <p:nvPr>
            <p:ph idx="1"/>
          </p:nvPr>
        </p:nvSpPr>
        <p:spPr/>
        <p:txBody>
          <a:bodyPr>
            <a:normAutofit/>
          </a:bodyPr>
          <a:lstStyle/>
          <a:p>
            <a:r>
              <a:rPr lang="zh-TW" altLang="en-US" dirty="0" smtClean="0"/>
              <a:t>主活動</a:t>
            </a:r>
            <a:r>
              <a:rPr lang="en-US" altLang="zh-TW" dirty="0" smtClean="0"/>
              <a:t>2</a:t>
            </a:r>
            <a:r>
              <a:rPr lang="zh-TW" altLang="en-US" dirty="0" smtClean="0"/>
              <a:t>：</a:t>
            </a:r>
            <a:r>
              <a:rPr lang="zh-TW" altLang="zh-TW" sz="2700" dirty="0"/>
              <a:t>巨人和大頭娃娃</a:t>
            </a:r>
            <a:r>
              <a:rPr lang="zh-TW" altLang="zh-TW" sz="2700" dirty="0" smtClean="0"/>
              <a:t>遊行</a:t>
            </a:r>
            <a:r>
              <a:rPr lang="en-US" altLang="zh-TW" sz="2800" dirty="0"/>
              <a:t> </a:t>
            </a:r>
            <a:r>
              <a:rPr lang="en-US" altLang="zh-TW" sz="2800" dirty="0">
                <a:hlinkClick r:id="rId2"/>
              </a:rPr>
              <a:t>Giants and Big Heads parade at San Fermín festival</a:t>
            </a:r>
            <a:endParaRPr lang="en-US" altLang="zh-TW" sz="2800" dirty="0"/>
          </a:p>
          <a:p>
            <a:r>
              <a:rPr lang="zh-TW" altLang="zh-TW" sz="2700" dirty="0" smtClean="0"/>
              <a:t>在</a:t>
            </a:r>
            <a:r>
              <a:rPr lang="zh-TW" altLang="zh-TW" sz="2700" dirty="0"/>
              <a:t>城市的另一頭，</a:t>
            </a:r>
            <a:r>
              <a:rPr lang="en-US" altLang="zh-TW" sz="2700" dirty="0"/>
              <a:t>9</a:t>
            </a:r>
            <a:r>
              <a:rPr lang="zh-TW" altLang="zh-TW" sz="2700" dirty="0"/>
              <a:t>點則會開始巨人和大頭娃娃的遊行。基本上這邊就是闔家歡樂的狀態。巨人和大頭娃娃遊行已經有</a:t>
            </a:r>
            <a:r>
              <a:rPr lang="en-US" altLang="zh-TW" sz="2700" dirty="0"/>
              <a:t>150</a:t>
            </a:r>
            <a:r>
              <a:rPr lang="zh-TW" altLang="zh-TW" sz="2700" dirty="0"/>
              <a:t>年的歷史了。遊行首先是由</a:t>
            </a:r>
            <a:r>
              <a:rPr lang="en-US" altLang="zh-TW" sz="2700" dirty="0"/>
              <a:t>4</a:t>
            </a:r>
            <a:r>
              <a:rPr lang="zh-TW" altLang="zh-TW" sz="2700" dirty="0"/>
              <a:t>對國王和皇后巨人，代表歐洲、亞洲、美洲與非洲。木製的娃娃由舞者扛著。後面會跟隨著傳統音樂和舞蹈隊伍。接下來則是四組大頭娃娃，由小孩扛著前進。是一個非常社區的活動，而且傳統舞蹈和雜耍是這裡的看頭</a:t>
            </a:r>
            <a:r>
              <a:rPr lang="zh-TW" altLang="zh-TW" sz="2700" b="1" dirty="0"/>
              <a:t>。</a:t>
            </a:r>
            <a:endParaRPr lang="zh-TW" altLang="en-US" sz="2700" dirty="0"/>
          </a:p>
        </p:txBody>
      </p:sp>
    </p:spTree>
    <p:extLst>
      <p:ext uri="{BB962C8B-B14F-4D97-AF65-F5344CB8AC3E}">
        <p14:creationId xmlns:p14="http://schemas.microsoft.com/office/powerpoint/2010/main" val="13750542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zh-TW" altLang="en-US" sz="5000" dirty="0" smtClean="0"/>
              <a:t>奔牛節</a:t>
            </a:r>
            <a:r>
              <a:rPr lang="en-US" altLang="zh-TW" sz="5000" dirty="0" smtClean="0"/>
              <a:t>-6</a:t>
            </a:r>
            <a:endParaRPr lang="zh-TW" altLang="en-US" sz="5000" dirty="0"/>
          </a:p>
        </p:txBody>
      </p:sp>
      <p:sp>
        <p:nvSpPr>
          <p:cNvPr id="3" name="內容版面配置區 2"/>
          <p:cNvSpPr>
            <a:spLocks noGrp="1"/>
          </p:cNvSpPr>
          <p:nvPr>
            <p:ph idx="1"/>
          </p:nvPr>
        </p:nvSpPr>
        <p:spPr/>
        <p:txBody>
          <a:bodyPr/>
          <a:lstStyle/>
          <a:p>
            <a:r>
              <a:rPr lang="zh-TW" altLang="en-US" dirty="0" smtClean="0"/>
              <a:t>主活動</a:t>
            </a:r>
            <a:r>
              <a:rPr lang="en-US" altLang="zh-TW" dirty="0" smtClean="0"/>
              <a:t>3</a:t>
            </a:r>
            <a:r>
              <a:rPr lang="zh-TW" altLang="en-US" dirty="0" smtClean="0"/>
              <a:t>：</a:t>
            </a:r>
            <a:r>
              <a:rPr lang="zh-TW" altLang="zh-TW" b="1" dirty="0" smtClean="0"/>
              <a:t>鬥牛</a:t>
            </a:r>
            <a:endParaRPr lang="en-US" altLang="zh-TW" b="1" dirty="0" smtClean="0"/>
          </a:p>
          <a:p>
            <a:r>
              <a:rPr lang="zh-TW" altLang="zh-TW" dirty="0"/>
              <a:t>節慶期間每天傍晚</a:t>
            </a:r>
            <a:r>
              <a:rPr lang="en-US" altLang="zh-TW" dirty="0"/>
              <a:t>6</a:t>
            </a:r>
            <a:r>
              <a:rPr lang="zh-TW" altLang="zh-TW" dirty="0"/>
              <a:t>點半，都會有一場鬥牛。雖然潘普洛納的鬥牛場是西班牙第二大的，高達</a:t>
            </a:r>
            <a:r>
              <a:rPr lang="en-US" altLang="zh-TW" dirty="0"/>
              <a:t>19,721</a:t>
            </a:r>
            <a:r>
              <a:rPr lang="zh-TW" altLang="zh-TW" dirty="0"/>
              <a:t>個座位，但基本上有公開出售的票只有</a:t>
            </a:r>
            <a:r>
              <a:rPr lang="en-US" altLang="zh-TW" dirty="0"/>
              <a:t>1,950</a:t>
            </a:r>
            <a:r>
              <a:rPr lang="zh-TW" altLang="zh-TW" dirty="0"/>
              <a:t>張左右。因此要買到票幾乎是不可能的事情</a:t>
            </a:r>
            <a:r>
              <a:rPr lang="zh-TW" altLang="zh-TW" b="1" dirty="0"/>
              <a:t>。</a:t>
            </a:r>
            <a:endParaRPr lang="zh-TW" altLang="zh-TW" dirty="0"/>
          </a:p>
          <a:p>
            <a:r>
              <a:rPr lang="en-US" altLang="zh-TW" sz="2500" b="1" dirty="0">
                <a:hlinkClick r:id="rId2"/>
              </a:rPr>
              <a:t>《</a:t>
            </a:r>
            <a:r>
              <a:rPr lang="zh-TW" altLang="en-US" sz="2500" b="1" dirty="0">
                <a:hlinkClick r:id="rId2"/>
              </a:rPr>
              <a:t>奔牛鬥牛不可不知的</a:t>
            </a:r>
            <a:r>
              <a:rPr lang="en-US" altLang="zh-TW" sz="2500" b="1" dirty="0">
                <a:hlinkClick r:id="rId2"/>
              </a:rPr>
              <a:t>3</a:t>
            </a:r>
            <a:r>
              <a:rPr lang="zh-TW" altLang="en-US" sz="2500" b="1" dirty="0">
                <a:hlinkClick r:id="rId2"/>
              </a:rPr>
              <a:t>件事</a:t>
            </a:r>
            <a:r>
              <a:rPr lang="en-US" altLang="zh-TW" sz="2500" b="1" dirty="0">
                <a:hlinkClick r:id="rId2"/>
              </a:rPr>
              <a:t>》</a:t>
            </a:r>
            <a:r>
              <a:rPr lang="zh-TW" altLang="en-US" sz="2500" b="1" dirty="0">
                <a:hlinkClick r:id="rId2"/>
              </a:rPr>
              <a:t>｜少年新聞週記</a:t>
            </a:r>
            <a:endParaRPr lang="zh-TW" altLang="en-US" sz="2500" b="1" dirty="0"/>
          </a:p>
          <a:p>
            <a:endParaRPr lang="zh-TW" altLang="en-US" dirty="0"/>
          </a:p>
        </p:txBody>
      </p:sp>
    </p:spTree>
    <p:extLst>
      <p:ext uri="{BB962C8B-B14F-4D97-AF65-F5344CB8AC3E}">
        <p14:creationId xmlns:p14="http://schemas.microsoft.com/office/powerpoint/2010/main" val="332486372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zh-TW" altLang="en-US" sz="5000" dirty="0" smtClean="0"/>
              <a:t>奔牛節</a:t>
            </a:r>
            <a:r>
              <a:rPr lang="en-US" altLang="zh-TW" sz="5000" dirty="0" smtClean="0"/>
              <a:t>-7</a:t>
            </a:r>
            <a:endParaRPr lang="zh-TW" altLang="en-US" sz="5000" dirty="0"/>
          </a:p>
        </p:txBody>
      </p:sp>
      <p:sp>
        <p:nvSpPr>
          <p:cNvPr id="3" name="內容版面配置區 2"/>
          <p:cNvSpPr>
            <a:spLocks noGrp="1"/>
          </p:cNvSpPr>
          <p:nvPr>
            <p:ph idx="1"/>
          </p:nvPr>
        </p:nvSpPr>
        <p:spPr>
          <a:xfrm>
            <a:off x="457200" y="1340768"/>
            <a:ext cx="8229600" cy="4824536"/>
          </a:xfrm>
        </p:spPr>
        <p:txBody>
          <a:bodyPr>
            <a:normAutofit lnSpcReduction="10000"/>
          </a:bodyPr>
          <a:lstStyle/>
          <a:p>
            <a:r>
              <a:rPr lang="zh-TW" altLang="zh-TW" b="1" dirty="0"/>
              <a:t>主活動</a:t>
            </a:r>
            <a:r>
              <a:rPr lang="en-US" altLang="zh-TW" b="1" dirty="0"/>
              <a:t>4</a:t>
            </a:r>
            <a:r>
              <a:rPr lang="zh-TW" altLang="zh-TW" b="1" dirty="0"/>
              <a:t>：傳統</a:t>
            </a:r>
            <a:r>
              <a:rPr lang="zh-TW" altLang="zh-TW" b="1" dirty="0" smtClean="0"/>
              <a:t>競技</a:t>
            </a:r>
            <a:endParaRPr lang="en-US" altLang="zh-TW" b="1" dirty="0" smtClean="0"/>
          </a:p>
          <a:p>
            <a:r>
              <a:rPr lang="zh-TW" altLang="zh-TW" sz="3000" dirty="0"/>
              <a:t>這裡的傳統競技很有趣，因為都是大家很難想到的體育項目。例如舉大石（</a:t>
            </a:r>
            <a:r>
              <a:rPr lang="en-US" altLang="zh-TW" sz="3000" dirty="0"/>
              <a:t>Stone Lifting</a:t>
            </a:r>
            <a:r>
              <a:rPr lang="zh-TW" altLang="zh-TW" sz="3000" dirty="0"/>
              <a:t>）、舉乾草捲（</a:t>
            </a:r>
            <a:r>
              <a:rPr lang="en-US" altLang="zh-TW" sz="3000" dirty="0"/>
              <a:t>Hay bale lifting</a:t>
            </a:r>
            <a:r>
              <a:rPr lang="zh-TW" altLang="zh-TW" sz="3000" dirty="0"/>
              <a:t>）、伐木（</a:t>
            </a:r>
            <a:r>
              <a:rPr lang="en-US" altLang="zh-TW" sz="3000" dirty="0"/>
              <a:t>Wood Cutting</a:t>
            </a:r>
            <a:r>
              <a:rPr lang="zh-TW" altLang="zh-TW" sz="3000" dirty="0"/>
              <a:t>），還有驚奇的</a:t>
            </a:r>
            <a:r>
              <a:rPr lang="zh-TW" altLang="zh-TW" sz="3000" dirty="0">
                <a:hlinkClick r:id="rId2"/>
              </a:rPr>
              <a:t>巴斯克迴力球（</a:t>
            </a:r>
            <a:r>
              <a:rPr lang="en-US" altLang="zh-TW" sz="3000" dirty="0">
                <a:hlinkClick r:id="rId2"/>
              </a:rPr>
              <a:t>Jai alai </a:t>
            </a:r>
            <a:r>
              <a:rPr lang="zh-TW" altLang="zh-TW" sz="3000" dirty="0">
                <a:hlinkClick r:id="rId2"/>
              </a:rPr>
              <a:t>）</a:t>
            </a:r>
            <a:r>
              <a:rPr lang="zh-TW" altLang="zh-TW" sz="3000" dirty="0"/>
              <a:t>。簡單說，全都是巴斯克地區的</a:t>
            </a:r>
            <a:r>
              <a:rPr lang="zh-TW" altLang="zh-TW" sz="3000" dirty="0" smtClean="0"/>
              <a:t>傳統</a:t>
            </a:r>
            <a:r>
              <a:rPr lang="zh-TW" altLang="en-US" sz="3000" dirty="0"/>
              <a:t>，</a:t>
            </a:r>
            <a:r>
              <a:rPr lang="zh-TW" altLang="zh-TW" sz="3000" dirty="0" smtClean="0"/>
              <a:t>這</a:t>
            </a:r>
            <a:r>
              <a:rPr lang="zh-TW" altLang="zh-TW" sz="3000" dirty="0"/>
              <a:t>和農村生活非常有關係</a:t>
            </a:r>
            <a:r>
              <a:rPr lang="zh-TW" altLang="zh-TW" sz="3000" dirty="0" smtClean="0"/>
              <a:t>啊</a:t>
            </a:r>
            <a:r>
              <a:rPr lang="zh-TW" altLang="en-US" sz="3000" dirty="0" smtClean="0"/>
              <a:t>！</a:t>
            </a:r>
            <a:endParaRPr lang="en-US" altLang="zh-TW" sz="3000" dirty="0" smtClean="0"/>
          </a:p>
          <a:p>
            <a:r>
              <a:rPr lang="en-US" altLang="zh-TW" b="1" dirty="0" smtClean="0">
                <a:hlinkClick r:id="rId3"/>
              </a:rPr>
              <a:t>JAI ALAI, the fastest sport in the world</a:t>
            </a:r>
            <a:endParaRPr lang="en-US" altLang="zh-TW" b="1" dirty="0" smtClean="0"/>
          </a:p>
          <a:p>
            <a:r>
              <a:rPr lang="en-US" altLang="zh-TW" sz="2700" b="1" dirty="0" smtClean="0">
                <a:hlinkClick r:id="rId4"/>
              </a:rPr>
              <a:t>JAI </a:t>
            </a:r>
            <a:r>
              <a:rPr lang="en-US" altLang="zh-TW" sz="2700" b="1" dirty="0">
                <a:hlinkClick r:id="rId4"/>
              </a:rPr>
              <a:t>ALAI WINTER SERIES 2. </a:t>
            </a:r>
            <a:r>
              <a:rPr lang="en-US" altLang="zh-TW" sz="2700" b="1" dirty="0" err="1">
                <a:hlinkClick r:id="rId4"/>
              </a:rPr>
              <a:t>edizioa</a:t>
            </a:r>
            <a:r>
              <a:rPr lang="en-US" altLang="zh-TW" sz="2700" b="1" dirty="0">
                <a:hlinkClick r:id="rId4"/>
              </a:rPr>
              <a:t>: </a:t>
            </a:r>
            <a:r>
              <a:rPr lang="en-US" altLang="zh-TW" sz="2700" b="1" dirty="0" err="1">
                <a:hlinkClick r:id="rId4"/>
              </a:rPr>
              <a:t>Beaskoetxea</a:t>
            </a:r>
            <a:r>
              <a:rPr lang="en-US" altLang="zh-TW" sz="2700" b="1" dirty="0">
                <a:hlinkClick r:id="rId4"/>
              </a:rPr>
              <a:t>-Lopez / </a:t>
            </a:r>
            <a:r>
              <a:rPr lang="en-US" altLang="zh-TW" sz="2700" b="1" dirty="0" err="1">
                <a:hlinkClick r:id="rId4"/>
              </a:rPr>
              <a:t>Barandika-Lekerika</a:t>
            </a:r>
            <a:r>
              <a:rPr lang="en-US" altLang="zh-TW" sz="2700" b="1" dirty="0">
                <a:hlinkClick r:id="rId4"/>
              </a:rPr>
              <a:t> (</a:t>
            </a:r>
            <a:r>
              <a:rPr lang="en-US" altLang="zh-TW" sz="2700" b="1" dirty="0" err="1">
                <a:hlinkClick r:id="rId4"/>
              </a:rPr>
              <a:t>Finala</a:t>
            </a:r>
            <a:r>
              <a:rPr lang="en-US" altLang="zh-TW" sz="2700" b="1" dirty="0">
                <a:hlinkClick r:id="rId4"/>
              </a:rPr>
              <a:t>)</a:t>
            </a:r>
            <a:endParaRPr lang="en-US" altLang="zh-TW" sz="2700" b="1" dirty="0"/>
          </a:p>
          <a:p>
            <a:endParaRPr lang="en-US" altLang="zh-TW" sz="2700" b="1" dirty="0" smtClean="0"/>
          </a:p>
          <a:p>
            <a:endParaRPr lang="zh-TW" altLang="en-US" dirty="0"/>
          </a:p>
        </p:txBody>
      </p:sp>
    </p:spTree>
    <p:extLst>
      <p:ext uri="{BB962C8B-B14F-4D97-AF65-F5344CB8AC3E}">
        <p14:creationId xmlns:p14="http://schemas.microsoft.com/office/powerpoint/2010/main" val="355939833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274638"/>
            <a:ext cx="8229600" cy="1282154"/>
          </a:xfrm>
        </p:spPr>
        <p:txBody>
          <a:bodyPr>
            <a:normAutofit fontScale="90000"/>
          </a:bodyPr>
          <a:lstStyle/>
          <a:p>
            <a:r>
              <a:rPr lang="zh-TW" altLang="en-US" sz="5600" dirty="0">
                <a:latin typeface="標楷體" panose="03000509000000000000" pitchFamily="65" charset="-120"/>
                <a:ea typeface="標楷體" panose="03000509000000000000" pitchFamily="65" charset="-120"/>
              </a:rPr>
              <a:t>邁向國際舞台 </a:t>
            </a:r>
            <a:r>
              <a:rPr lang="en-US" altLang="zh-TW" sz="5600" dirty="0" smtClean="0">
                <a:latin typeface="標楷體" panose="03000509000000000000" pitchFamily="65" charset="-120"/>
                <a:ea typeface="標楷體" panose="03000509000000000000" pitchFamily="65" charset="-120"/>
              </a:rPr>
              <a:t/>
            </a:r>
            <a:br>
              <a:rPr lang="en-US" altLang="zh-TW" sz="5600" dirty="0" smtClean="0">
                <a:latin typeface="標楷體" panose="03000509000000000000" pitchFamily="65" charset="-120"/>
                <a:ea typeface="標楷體" panose="03000509000000000000" pitchFamily="65" charset="-120"/>
              </a:rPr>
            </a:br>
            <a:r>
              <a:rPr lang="en-US" altLang="zh-TW" dirty="0" smtClean="0"/>
              <a:t>Fiesta </a:t>
            </a:r>
            <a:r>
              <a:rPr lang="en-US" altLang="zh-TW" dirty="0" err="1"/>
              <a:t>Internacional</a:t>
            </a:r>
            <a:endParaRPr lang="en-US" altLang="zh-TW" dirty="0"/>
          </a:p>
        </p:txBody>
      </p:sp>
      <p:sp>
        <p:nvSpPr>
          <p:cNvPr id="3" name="內容版面配置區 2"/>
          <p:cNvSpPr>
            <a:spLocks noGrp="1"/>
          </p:cNvSpPr>
          <p:nvPr>
            <p:ph idx="1"/>
          </p:nvPr>
        </p:nvSpPr>
        <p:spPr/>
        <p:txBody>
          <a:bodyPr>
            <a:normAutofit fontScale="92500"/>
          </a:bodyPr>
          <a:lstStyle/>
          <a:p>
            <a:r>
              <a:rPr lang="zh-TW" altLang="en-US" dirty="0" smtClean="0"/>
              <a:t>使</a:t>
            </a:r>
            <a:r>
              <a:rPr lang="zh-TW" altLang="en-US" dirty="0"/>
              <a:t>奔牛節聲名大噪，由地區性活動轉為世界性活動的關鍵為由美國諾貝爾文學獎得主海明威</a:t>
            </a:r>
            <a:r>
              <a:rPr lang="en-US" altLang="zh-TW" dirty="0"/>
              <a:t>(Ernest Miller Hemingway)</a:t>
            </a:r>
            <a:r>
              <a:rPr lang="zh-TW" altLang="en-US" dirty="0"/>
              <a:t>於</a:t>
            </a:r>
            <a:r>
              <a:rPr lang="en-US" altLang="zh-TW" dirty="0"/>
              <a:t>1926</a:t>
            </a:r>
            <a:r>
              <a:rPr lang="zh-TW" altLang="en-US" dirty="0"/>
              <a:t>年所做的小說</a:t>
            </a:r>
            <a:r>
              <a:rPr lang="en-US" altLang="zh-TW" dirty="0"/>
              <a:t>《</a:t>
            </a:r>
            <a:r>
              <a:rPr lang="zh-TW" altLang="en-US" dirty="0"/>
              <a:t>妾似朝陽又照君</a:t>
            </a:r>
            <a:r>
              <a:rPr lang="en-US" altLang="zh-TW" dirty="0"/>
              <a:t>》</a:t>
            </a:r>
            <a:r>
              <a:rPr lang="zh-TW" altLang="en-US" dirty="0"/>
              <a:t>或譯</a:t>
            </a:r>
            <a:r>
              <a:rPr lang="en-US" altLang="zh-TW" dirty="0"/>
              <a:t>《</a:t>
            </a:r>
            <a:r>
              <a:rPr lang="zh-TW" altLang="en-US" dirty="0"/>
              <a:t>太陽照常升起</a:t>
            </a:r>
            <a:r>
              <a:rPr lang="en-US" altLang="zh-TW" dirty="0"/>
              <a:t>》,</a:t>
            </a:r>
            <a:r>
              <a:rPr lang="zh-TW" altLang="en-US" dirty="0"/>
              <a:t>英文書名為</a:t>
            </a:r>
            <a:r>
              <a:rPr lang="en-US" altLang="zh-TW" dirty="0"/>
              <a:t>The Sun Also Rises </a:t>
            </a:r>
            <a:r>
              <a:rPr lang="zh-TW" altLang="en-US" dirty="0"/>
              <a:t>或</a:t>
            </a:r>
            <a:r>
              <a:rPr lang="en-US" altLang="zh-TW" dirty="0"/>
              <a:t>Fiesta</a:t>
            </a:r>
            <a:r>
              <a:rPr lang="zh-TW" altLang="en-US" dirty="0"/>
              <a:t>。</a:t>
            </a:r>
          </a:p>
          <a:p>
            <a:r>
              <a:rPr lang="zh-TW" altLang="en-US" dirty="0" smtClean="0"/>
              <a:t>小說</a:t>
            </a:r>
            <a:r>
              <a:rPr lang="zh-TW" altLang="en-US" dirty="0"/>
              <a:t>背景刺激獨特而難忘，講述一對夫妻觀賞奔牛節所發生的愛情故事。因為此作品，奔牛節從此世界聞名，居民在鬥牛場造了一尊海明威的銅像感謝他的貢獻。</a:t>
            </a:r>
          </a:p>
        </p:txBody>
      </p:sp>
    </p:spTree>
    <p:extLst>
      <p:ext uri="{BB962C8B-B14F-4D97-AF65-F5344CB8AC3E}">
        <p14:creationId xmlns:p14="http://schemas.microsoft.com/office/powerpoint/2010/main" val="319230824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z="4500" b="1" dirty="0" smtClean="0">
                <a:latin typeface="標楷體" panose="03000509000000000000" pitchFamily="65" charset="-120"/>
                <a:ea typeface="標楷體" panose="03000509000000000000" pitchFamily="65" charset="-120"/>
              </a:rPr>
              <a:t>奔牛節與</a:t>
            </a:r>
            <a:r>
              <a:rPr lang="en-US" altLang="zh-TW" sz="4500" b="1" dirty="0" smtClean="0">
                <a:latin typeface="標楷體" panose="03000509000000000000" pitchFamily="65" charset="-120"/>
                <a:ea typeface="標楷體" panose="03000509000000000000" pitchFamily="65" charset="-120"/>
              </a:rPr>
              <a:t>『</a:t>
            </a:r>
            <a:r>
              <a:rPr lang="zh-TW" altLang="en-US" sz="4500" b="1" dirty="0" smtClean="0">
                <a:latin typeface="標楷體" panose="03000509000000000000" pitchFamily="65" charset="-120"/>
                <a:ea typeface="標楷體" panose="03000509000000000000" pitchFamily="65" charset="-120"/>
              </a:rPr>
              <a:t>動物保護</a:t>
            </a:r>
            <a:r>
              <a:rPr lang="en-US" altLang="zh-TW" sz="4500" b="1" dirty="0" smtClean="0">
                <a:latin typeface="標楷體" panose="03000509000000000000" pitchFamily="65" charset="-120"/>
                <a:ea typeface="標楷體" panose="03000509000000000000" pitchFamily="65" charset="-120"/>
              </a:rPr>
              <a:t>』</a:t>
            </a:r>
            <a:r>
              <a:rPr lang="zh-TW" altLang="en-US" sz="4500" b="1" dirty="0" smtClean="0">
                <a:latin typeface="標楷體" panose="03000509000000000000" pitchFamily="65" charset="-120"/>
                <a:ea typeface="標楷體" panose="03000509000000000000" pitchFamily="65" charset="-120"/>
              </a:rPr>
              <a:t>的衝突</a:t>
            </a:r>
            <a:r>
              <a:rPr lang="en-US" altLang="zh-TW" dirty="0" smtClean="0">
                <a:latin typeface="標楷體" panose="03000509000000000000" pitchFamily="65" charset="-120"/>
                <a:ea typeface="標楷體" panose="03000509000000000000" pitchFamily="65" charset="-120"/>
              </a:rPr>
              <a:t>?</a:t>
            </a:r>
            <a:endParaRPr lang="zh-TW" altLang="en-US" dirty="0">
              <a:latin typeface="標楷體" panose="03000509000000000000" pitchFamily="65" charset="-120"/>
              <a:ea typeface="標楷體" panose="03000509000000000000" pitchFamily="65" charset="-120"/>
            </a:endParaRPr>
          </a:p>
        </p:txBody>
      </p:sp>
      <p:sp>
        <p:nvSpPr>
          <p:cNvPr id="3" name="內容版面配置區 2"/>
          <p:cNvSpPr>
            <a:spLocks noGrp="1"/>
          </p:cNvSpPr>
          <p:nvPr>
            <p:ph idx="1"/>
          </p:nvPr>
        </p:nvSpPr>
        <p:spPr/>
        <p:txBody>
          <a:bodyPr/>
          <a:lstStyle/>
          <a:p>
            <a:r>
              <a:rPr lang="zh-TW" altLang="zh-TW" sz="3000" dirty="0"/>
              <a:t>奔牛與鬥牛活動也在近年來引起許多</a:t>
            </a:r>
            <a:r>
              <a:rPr lang="en-US" altLang="zh-TW" sz="3000" u="sng" dirty="0" err="1">
                <a:hlinkClick r:id="rId2"/>
              </a:rPr>
              <a:t>動物保育人士的抨擊</a:t>
            </a:r>
            <a:r>
              <a:rPr lang="zh-TW" altLang="zh-TW" sz="3000" dirty="0"/>
              <a:t>，或是傳出一起奔跑或參與鬥牛的群眾，有不幸的傷亡案例。因此有時還會看到抗議人士組織，在同樣的青石路上裸奔，也成了另類的節慶花絮。</a:t>
            </a:r>
          </a:p>
          <a:p>
            <a:r>
              <a:rPr lang="zh-TW" altLang="en-US" sz="2500" b="1" dirty="0">
                <a:hlinkClick r:id="rId2"/>
              </a:rPr>
              <a:t>西班牙奔牛節 萬頭攢動 </a:t>
            </a:r>
            <a:r>
              <a:rPr lang="en-US" altLang="zh-TW" sz="2500" b="1" dirty="0">
                <a:hlinkClick r:id="rId2"/>
              </a:rPr>
              <a:t>| </a:t>
            </a:r>
            <a:r>
              <a:rPr lang="zh-TW" altLang="en-US" sz="2500" b="1" dirty="0">
                <a:hlinkClick r:id="rId2"/>
              </a:rPr>
              <a:t>中央社影音</a:t>
            </a:r>
            <a:r>
              <a:rPr lang="zh-TW" altLang="en-US" sz="2500" b="1" dirty="0" smtClean="0">
                <a:hlinkClick r:id="rId2"/>
              </a:rPr>
              <a:t>新聞</a:t>
            </a:r>
            <a:endParaRPr lang="en-US" altLang="zh-TW" sz="2500" b="1" dirty="0" smtClean="0"/>
          </a:p>
          <a:p>
            <a:r>
              <a:rPr lang="zh-TW" altLang="en-US" sz="2500" b="1" dirty="0">
                <a:hlinkClick r:id="rId3"/>
              </a:rPr>
              <a:t>西班牙奔牛節登場！數千群眾觀賞驚險人獸競逐 現場</a:t>
            </a:r>
            <a:r>
              <a:rPr lang="en-US" altLang="zh-TW" sz="2500" b="1" dirty="0">
                <a:hlinkClick r:id="rId3"/>
              </a:rPr>
              <a:t>"</a:t>
            </a:r>
            <a:r>
              <a:rPr lang="zh-TW" altLang="en-US" sz="2500" b="1" dirty="0">
                <a:hlinkClick r:id="rId3"/>
              </a:rPr>
              <a:t>掛彩</a:t>
            </a:r>
            <a:r>
              <a:rPr lang="en-US" altLang="zh-TW" sz="2500" b="1" dirty="0">
                <a:hlinkClick r:id="rId3"/>
              </a:rPr>
              <a:t>"</a:t>
            </a:r>
            <a:r>
              <a:rPr lang="zh-TW" altLang="en-US" sz="2500" b="1" dirty="0">
                <a:hlinkClick r:id="rId3"/>
              </a:rPr>
              <a:t>慘重</a:t>
            </a:r>
            <a:r>
              <a:rPr lang="en-US" altLang="zh-TW" sz="2500" b="1" dirty="0">
                <a:hlinkClick r:id="rId3"/>
              </a:rPr>
              <a:t>...</a:t>
            </a:r>
            <a:r>
              <a:rPr lang="zh-TW" altLang="en-US" sz="2500" b="1" dirty="0">
                <a:hlinkClick r:id="rId3"/>
              </a:rPr>
              <a:t>短短數天</a:t>
            </a:r>
            <a:r>
              <a:rPr lang="en-US" altLang="zh-TW" sz="2500" b="1" dirty="0">
                <a:hlinkClick r:id="rId3"/>
              </a:rPr>
              <a:t>10</a:t>
            </a:r>
            <a:r>
              <a:rPr lang="zh-TW" altLang="en-US" sz="2500" b="1" dirty="0">
                <a:hlinkClick r:id="rId3"/>
              </a:rPr>
              <a:t>多人受傷 人受傷</a:t>
            </a:r>
            <a:r>
              <a:rPr lang="en-US" altLang="zh-TW" sz="2500" b="1" dirty="0">
                <a:hlinkClick r:id="rId3"/>
              </a:rPr>
              <a:t>.</a:t>
            </a:r>
            <a:r>
              <a:rPr lang="zh-TW" altLang="en-US" sz="2500" b="1" dirty="0">
                <a:hlinkClick r:id="rId3"/>
              </a:rPr>
              <a:t>牛被宰 西國奔牛節屢傳爭議</a:t>
            </a:r>
            <a:endParaRPr lang="zh-TW" altLang="en-US" sz="2500" b="1" dirty="0"/>
          </a:p>
          <a:p>
            <a:endParaRPr lang="zh-TW" altLang="en-US" sz="2500" dirty="0"/>
          </a:p>
        </p:txBody>
      </p:sp>
    </p:spTree>
    <p:extLst>
      <p:ext uri="{BB962C8B-B14F-4D97-AF65-F5344CB8AC3E}">
        <p14:creationId xmlns:p14="http://schemas.microsoft.com/office/powerpoint/2010/main" val="112986127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zh-TW" altLang="en-US" sz="5000" dirty="0">
                <a:latin typeface="標楷體" panose="03000509000000000000" pitchFamily="65" charset="-120"/>
                <a:ea typeface="標楷體" panose="03000509000000000000" pitchFamily="65" charset="-120"/>
              </a:rPr>
              <a:t>奔牛節</a:t>
            </a:r>
            <a:r>
              <a:rPr lang="zh-TW" altLang="en-US" sz="5000" dirty="0" smtClean="0">
                <a:latin typeface="標楷體" panose="03000509000000000000" pitchFamily="65" charset="-120"/>
                <a:ea typeface="標楷體" panose="03000509000000000000" pitchFamily="65" charset="-120"/>
              </a:rPr>
              <a:t>聲名大噪的原因</a:t>
            </a:r>
            <a:endParaRPr lang="zh-TW" altLang="en-US" sz="5000" dirty="0">
              <a:latin typeface="標楷體" panose="03000509000000000000" pitchFamily="65" charset="-120"/>
              <a:ea typeface="標楷體" panose="03000509000000000000" pitchFamily="65" charset="-120"/>
            </a:endParaRPr>
          </a:p>
        </p:txBody>
      </p:sp>
      <p:sp>
        <p:nvSpPr>
          <p:cNvPr id="3" name="內容版面配置區 2"/>
          <p:cNvSpPr>
            <a:spLocks noGrp="1"/>
          </p:cNvSpPr>
          <p:nvPr>
            <p:ph idx="1"/>
          </p:nvPr>
        </p:nvSpPr>
        <p:spPr/>
        <p:txBody>
          <a:bodyPr>
            <a:normAutofit/>
          </a:bodyPr>
          <a:lstStyle/>
          <a:p>
            <a:r>
              <a:rPr lang="zh-TW" altLang="en-US" sz="2500" dirty="0"/>
              <a:t> 使奔牛節聲名大噪，由地區性活動轉為世界性活動的關鍵為由美國諾貝爾文學獎得主</a:t>
            </a:r>
            <a:r>
              <a:rPr lang="zh-TW" altLang="en-US" sz="3000" b="1" dirty="0">
                <a:solidFill>
                  <a:srgbClr val="FF0000"/>
                </a:solidFill>
              </a:rPr>
              <a:t>海明威</a:t>
            </a:r>
            <a:r>
              <a:rPr lang="en-US" altLang="zh-TW" sz="3000" b="1" dirty="0">
                <a:solidFill>
                  <a:srgbClr val="FF0000"/>
                </a:solidFill>
              </a:rPr>
              <a:t>(Ernest Miller Hemingway)</a:t>
            </a:r>
            <a:r>
              <a:rPr lang="zh-TW" altLang="en-US" sz="2500" dirty="0"/>
              <a:t>於</a:t>
            </a:r>
            <a:r>
              <a:rPr lang="en-US" altLang="zh-TW" sz="2500" dirty="0"/>
              <a:t>1926</a:t>
            </a:r>
            <a:r>
              <a:rPr lang="zh-TW" altLang="en-US" sz="2500" dirty="0"/>
              <a:t>年所做的小說</a:t>
            </a:r>
            <a:r>
              <a:rPr lang="en-US" altLang="zh-TW" sz="2500" dirty="0"/>
              <a:t>《</a:t>
            </a:r>
            <a:r>
              <a:rPr lang="zh-TW" altLang="en-US" sz="2500" dirty="0"/>
              <a:t>妾似朝陽又照君</a:t>
            </a:r>
            <a:r>
              <a:rPr lang="en-US" altLang="zh-TW" sz="2500" dirty="0"/>
              <a:t>》</a:t>
            </a:r>
            <a:r>
              <a:rPr lang="zh-TW" altLang="en-US" sz="2500" dirty="0"/>
              <a:t>或譯</a:t>
            </a:r>
            <a:r>
              <a:rPr lang="en-US" altLang="zh-TW" sz="2500" dirty="0"/>
              <a:t>《</a:t>
            </a:r>
            <a:r>
              <a:rPr lang="zh-TW" altLang="en-US" sz="2500" dirty="0"/>
              <a:t>太陽照常升起</a:t>
            </a:r>
            <a:r>
              <a:rPr lang="en-US" altLang="zh-TW" sz="2500" dirty="0"/>
              <a:t>》,</a:t>
            </a:r>
            <a:r>
              <a:rPr lang="zh-TW" altLang="en-US" sz="2500" dirty="0"/>
              <a:t>英文書名為</a:t>
            </a:r>
            <a:r>
              <a:rPr lang="en-US" altLang="zh-TW" sz="3000" b="1" dirty="0">
                <a:solidFill>
                  <a:srgbClr val="FF0000"/>
                </a:solidFill>
              </a:rPr>
              <a:t>The Sun Also Rises </a:t>
            </a:r>
            <a:r>
              <a:rPr lang="zh-TW" altLang="en-US" sz="3000" b="1" dirty="0">
                <a:solidFill>
                  <a:srgbClr val="FF0000"/>
                </a:solidFill>
              </a:rPr>
              <a:t>或</a:t>
            </a:r>
            <a:r>
              <a:rPr lang="en-US" altLang="zh-TW" sz="3000" b="1" dirty="0">
                <a:solidFill>
                  <a:srgbClr val="FF0000"/>
                </a:solidFill>
              </a:rPr>
              <a:t>Fiesta</a:t>
            </a:r>
            <a:r>
              <a:rPr lang="zh-TW" altLang="en-US" sz="2500" dirty="0" smtClean="0">
                <a:solidFill>
                  <a:srgbClr val="FF0000"/>
                </a:solidFill>
              </a:rPr>
              <a:t>。</a:t>
            </a:r>
            <a:endParaRPr lang="en-US" altLang="zh-TW" sz="2500" dirty="0" smtClean="0">
              <a:solidFill>
                <a:srgbClr val="FF0000"/>
              </a:solidFill>
            </a:endParaRPr>
          </a:p>
          <a:p>
            <a:endParaRPr lang="en-US" altLang="zh-TW" sz="2500" dirty="0" smtClean="0"/>
          </a:p>
          <a:p>
            <a:r>
              <a:rPr lang="zh-TW" altLang="en-US" sz="2500" dirty="0">
                <a:latin typeface="標楷體" panose="03000509000000000000" pitchFamily="65" charset="-120"/>
                <a:ea typeface="標楷體" panose="03000509000000000000" pitchFamily="65" charset="-120"/>
              </a:rPr>
              <a:t>小說背景刺激獨特而難忘，講述一對夫妻觀賞奔牛節所發生的愛情故事。因為此作品，奔牛節從此世界聞名，居民在鬥牛場造了一尊海明威的銅像感謝他的貢獻</a:t>
            </a:r>
            <a:r>
              <a:rPr lang="zh-TW" altLang="en-US" sz="2500" dirty="0"/>
              <a:t>。</a:t>
            </a:r>
          </a:p>
        </p:txBody>
      </p:sp>
    </p:spTree>
    <p:extLst>
      <p:ext uri="{BB962C8B-B14F-4D97-AF65-F5344CB8AC3E}">
        <p14:creationId xmlns:p14="http://schemas.microsoft.com/office/powerpoint/2010/main" val="69717506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zh-TW" altLang="en-US" sz="5000" dirty="0" smtClean="0">
                <a:latin typeface="標楷體" panose="03000509000000000000" pitchFamily="65" charset="-120"/>
                <a:ea typeface="標楷體" panose="03000509000000000000" pitchFamily="65" charset="-120"/>
              </a:rPr>
              <a:t>奔牛節知多少</a:t>
            </a:r>
            <a:endParaRPr lang="zh-TW" altLang="en-US" sz="5000" dirty="0">
              <a:latin typeface="標楷體" panose="03000509000000000000" pitchFamily="65" charset="-120"/>
              <a:ea typeface="標楷體" panose="03000509000000000000" pitchFamily="65" charset="-120"/>
            </a:endParaRPr>
          </a:p>
        </p:txBody>
      </p:sp>
      <p:sp>
        <p:nvSpPr>
          <p:cNvPr id="3" name="內容版面配置區 2"/>
          <p:cNvSpPr>
            <a:spLocks noGrp="1"/>
          </p:cNvSpPr>
          <p:nvPr>
            <p:ph idx="1"/>
          </p:nvPr>
        </p:nvSpPr>
        <p:spPr/>
        <p:txBody>
          <a:bodyPr/>
          <a:lstStyle/>
          <a:p>
            <a:r>
              <a:rPr lang="en-US" altLang="zh-TW" dirty="0" err="1" smtClean="0"/>
              <a:t>Q1</a:t>
            </a:r>
            <a:r>
              <a:rPr lang="en-US" altLang="zh-TW" dirty="0" smtClean="0"/>
              <a:t>:</a:t>
            </a:r>
            <a:r>
              <a:rPr lang="zh-TW" altLang="en-US" sz="3500" dirty="0" smtClean="0">
                <a:latin typeface="標楷體" panose="03000509000000000000" pitchFamily="65" charset="-120"/>
                <a:ea typeface="標楷體" panose="03000509000000000000" pitchFamily="65" charset="-120"/>
              </a:rPr>
              <a:t>「</a:t>
            </a:r>
            <a:r>
              <a:rPr lang="zh-TW" altLang="en-US" sz="3500" dirty="0">
                <a:solidFill>
                  <a:srgbClr val="FF0000"/>
                </a:solidFill>
                <a:latin typeface="標楷體" panose="03000509000000000000" pitchFamily="65" charset="-120"/>
                <a:ea typeface="標楷體" panose="03000509000000000000" pitchFamily="65" charset="-120"/>
              </a:rPr>
              <a:t>奔牛</a:t>
            </a:r>
            <a:r>
              <a:rPr lang="zh-TW" altLang="en-US" sz="3500" dirty="0">
                <a:latin typeface="標楷體" panose="03000509000000000000" pitchFamily="65" charset="-120"/>
                <a:ea typeface="標楷體" panose="03000509000000000000" pitchFamily="65" charset="-120"/>
              </a:rPr>
              <a:t>」與「</a:t>
            </a:r>
            <a:r>
              <a:rPr lang="zh-TW" altLang="en-US" sz="3500" dirty="0">
                <a:solidFill>
                  <a:srgbClr val="00B050"/>
                </a:solidFill>
                <a:latin typeface="標楷體" panose="03000509000000000000" pitchFamily="65" charset="-120"/>
                <a:ea typeface="標楷體" panose="03000509000000000000" pitchFamily="65" charset="-120"/>
              </a:rPr>
              <a:t>鬥牛</a:t>
            </a:r>
            <a:r>
              <a:rPr lang="zh-TW" altLang="en-US" sz="3500" dirty="0">
                <a:latin typeface="標楷體" panose="03000509000000000000" pitchFamily="65" charset="-120"/>
                <a:ea typeface="標楷體" panose="03000509000000000000" pitchFamily="65" charset="-120"/>
              </a:rPr>
              <a:t>」常為人混淆，前者為西班牙傳統技藝，流行於西班牙、葡萄牙及南美洲等國家</a:t>
            </a:r>
            <a:r>
              <a:rPr lang="zh-TW" altLang="en-US" sz="3500" dirty="0" smtClean="0">
                <a:latin typeface="標楷體" panose="03000509000000000000" pitchFamily="65" charset="-120"/>
                <a:ea typeface="標楷體" panose="03000509000000000000" pitchFamily="65" charset="-120"/>
              </a:rPr>
              <a:t>。而</a:t>
            </a:r>
            <a:r>
              <a:rPr lang="zh-TW" altLang="en-US" sz="3500" dirty="0">
                <a:solidFill>
                  <a:srgbClr val="00B050"/>
                </a:solidFill>
                <a:latin typeface="標楷體" panose="03000509000000000000" pitchFamily="65" charset="-120"/>
                <a:ea typeface="標楷體" panose="03000509000000000000" pitchFamily="65" charset="-120"/>
              </a:rPr>
              <a:t>後者</a:t>
            </a:r>
            <a:r>
              <a:rPr lang="zh-TW" altLang="en-US" sz="3500" dirty="0">
                <a:latin typeface="標楷體" panose="03000509000000000000" pitchFamily="65" charset="-120"/>
                <a:ea typeface="標楷體" panose="03000509000000000000" pitchFamily="65" charset="-120"/>
              </a:rPr>
              <a:t>則是</a:t>
            </a:r>
            <a:r>
              <a:rPr lang="en-US" altLang="zh-TW" sz="3500" dirty="0">
                <a:latin typeface="標楷體" panose="03000509000000000000" pitchFamily="65" charset="-120"/>
                <a:ea typeface="標楷體" panose="03000509000000000000" pitchFamily="65" charset="-120"/>
              </a:rPr>
              <a:t>Pamplona</a:t>
            </a:r>
            <a:r>
              <a:rPr lang="zh-TW" altLang="en-US" sz="3500" dirty="0">
                <a:latin typeface="標楷體" panose="03000509000000000000" pitchFamily="65" charset="-120"/>
                <a:ea typeface="標楷體" panose="03000509000000000000" pitchFamily="65" charset="-120"/>
              </a:rPr>
              <a:t>當地演變出來的活動，流行於南法、墨西哥等</a:t>
            </a:r>
            <a:r>
              <a:rPr lang="zh-TW" altLang="en-US" sz="3500" dirty="0" smtClean="0">
                <a:latin typeface="標楷體" panose="03000509000000000000" pitchFamily="65" charset="-120"/>
                <a:ea typeface="標楷體" panose="03000509000000000000" pitchFamily="65" charset="-120"/>
              </a:rPr>
              <a:t>地。</a:t>
            </a:r>
            <a:endParaRPr lang="en-US" altLang="zh-TW" sz="3500" dirty="0" smtClean="0">
              <a:latin typeface="標楷體" panose="03000509000000000000" pitchFamily="65" charset="-120"/>
              <a:ea typeface="標楷體" panose="03000509000000000000" pitchFamily="65" charset="-120"/>
            </a:endParaRPr>
          </a:p>
          <a:p>
            <a:r>
              <a:rPr lang="en-US" altLang="zh-TW" sz="3600" dirty="0">
                <a:sym typeface="Wingdings"/>
              </a:rPr>
              <a:t></a:t>
            </a:r>
            <a:r>
              <a:rPr lang="zh-TW" altLang="en-US" sz="3500" dirty="0" smtClean="0">
                <a:latin typeface="標楷體" panose="03000509000000000000" pitchFamily="65" charset="-120"/>
                <a:ea typeface="標楷體" panose="03000509000000000000" pitchFamily="65" charset="-120"/>
              </a:rPr>
              <a:t>是</a:t>
            </a:r>
            <a:r>
              <a:rPr lang="en-US" altLang="zh-TW" sz="3500" dirty="0" smtClean="0">
                <a:latin typeface="標楷體" panose="03000509000000000000" pitchFamily="65" charset="-120"/>
                <a:ea typeface="標楷體" panose="03000509000000000000" pitchFamily="65" charset="-120"/>
              </a:rPr>
              <a:t>  </a:t>
            </a:r>
            <a:r>
              <a:rPr lang="en-US" altLang="zh-TW" sz="3600" dirty="0">
                <a:sym typeface="Wingdings"/>
              </a:rPr>
              <a:t></a:t>
            </a:r>
            <a:r>
              <a:rPr lang="zh-TW" altLang="en-US" sz="3500" dirty="0" smtClean="0">
                <a:latin typeface="標楷體" panose="03000509000000000000" pitchFamily="65" charset="-120"/>
                <a:ea typeface="標楷體" panose="03000509000000000000" pitchFamily="65" charset="-120"/>
              </a:rPr>
              <a:t>否</a:t>
            </a:r>
            <a:endParaRPr lang="zh-TW" altLang="en-US" dirty="0"/>
          </a:p>
        </p:txBody>
      </p:sp>
    </p:spTree>
    <p:extLst>
      <p:ext uri="{BB962C8B-B14F-4D97-AF65-F5344CB8AC3E}">
        <p14:creationId xmlns:p14="http://schemas.microsoft.com/office/powerpoint/2010/main" val="347154997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a:latin typeface="標楷體" panose="03000509000000000000" pitchFamily="65" charset="-120"/>
                <a:ea typeface="標楷體" panose="03000509000000000000" pitchFamily="65" charset="-120"/>
              </a:rPr>
              <a:t>奔牛節知多少</a:t>
            </a:r>
            <a:endParaRPr lang="zh-TW" altLang="en-US" dirty="0"/>
          </a:p>
        </p:txBody>
      </p:sp>
      <p:sp>
        <p:nvSpPr>
          <p:cNvPr id="3" name="內容版面配置區 2"/>
          <p:cNvSpPr>
            <a:spLocks noGrp="1"/>
          </p:cNvSpPr>
          <p:nvPr>
            <p:ph idx="1"/>
          </p:nvPr>
        </p:nvSpPr>
        <p:spPr/>
        <p:txBody>
          <a:bodyPr/>
          <a:lstStyle/>
          <a:p>
            <a:r>
              <a:rPr lang="zh-TW" altLang="en-US" dirty="0"/>
              <a:t> </a:t>
            </a:r>
            <a:r>
              <a:rPr lang="en-US" altLang="zh-TW" sz="3500" dirty="0" err="1" smtClean="0"/>
              <a:t>Q2</a:t>
            </a:r>
            <a:r>
              <a:rPr lang="en-US" altLang="zh-TW" sz="3500" dirty="0" smtClean="0"/>
              <a:t>:</a:t>
            </a:r>
            <a:r>
              <a:rPr lang="zh-TW" altLang="en-US" sz="3500" dirty="0" smtClean="0"/>
              <a:t> 西班牙</a:t>
            </a:r>
            <a:r>
              <a:rPr lang="zh-TW" altLang="en-US" sz="3500" dirty="0"/>
              <a:t>奔牛節辦於</a:t>
            </a:r>
            <a:r>
              <a:rPr lang="en-US" altLang="zh-TW" sz="3500" dirty="0"/>
              <a:t>10</a:t>
            </a:r>
            <a:r>
              <a:rPr lang="zh-TW" altLang="en-US" sz="3500" dirty="0"/>
              <a:t>月，為期</a:t>
            </a:r>
            <a:r>
              <a:rPr lang="en-US" altLang="zh-TW" sz="3500" dirty="0"/>
              <a:t>9</a:t>
            </a:r>
            <a:r>
              <a:rPr lang="zh-TW" altLang="en-US" sz="3500" dirty="0"/>
              <a:t>天。除了奔牛活動以外更有鬥牛、煙火、露天市集、遊行以及傳統競技等活動</a:t>
            </a:r>
            <a:r>
              <a:rPr lang="zh-TW" altLang="en-US" dirty="0" smtClean="0"/>
              <a:t>。</a:t>
            </a:r>
            <a:endParaRPr lang="en-US" altLang="zh-TW" dirty="0" smtClean="0"/>
          </a:p>
          <a:p>
            <a:endParaRPr lang="en-US" altLang="zh-TW" dirty="0" smtClean="0"/>
          </a:p>
          <a:p>
            <a:r>
              <a:rPr lang="en-US" altLang="zh-TW" sz="3600" dirty="0">
                <a:sym typeface="Wingdings"/>
              </a:rPr>
              <a:t></a:t>
            </a:r>
            <a:r>
              <a:rPr lang="zh-TW" altLang="en-US" sz="3500" dirty="0">
                <a:latin typeface="標楷體" panose="03000509000000000000" pitchFamily="65" charset="-120"/>
                <a:ea typeface="標楷體" panose="03000509000000000000" pitchFamily="65" charset="-120"/>
              </a:rPr>
              <a:t>是</a:t>
            </a:r>
            <a:r>
              <a:rPr lang="en-US" altLang="zh-TW" sz="3500" dirty="0">
                <a:latin typeface="標楷體" panose="03000509000000000000" pitchFamily="65" charset="-120"/>
                <a:ea typeface="標楷體" panose="03000509000000000000" pitchFamily="65" charset="-120"/>
              </a:rPr>
              <a:t>  </a:t>
            </a:r>
            <a:r>
              <a:rPr lang="en-US" altLang="zh-TW" sz="3600" dirty="0">
                <a:sym typeface="Wingdings"/>
              </a:rPr>
              <a:t></a:t>
            </a:r>
            <a:r>
              <a:rPr lang="zh-TW" altLang="en-US" sz="3500" dirty="0">
                <a:latin typeface="標楷體" panose="03000509000000000000" pitchFamily="65" charset="-120"/>
                <a:ea typeface="標楷體" panose="03000509000000000000" pitchFamily="65" charset="-120"/>
              </a:rPr>
              <a:t>否</a:t>
            </a:r>
            <a:endParaRPr lang="zh-TW" altLang="en-US" sz="3600" dirty="0"/>
          </a:p>
          <a:p>
            <a:endParaRPr lang="zh-TW" altLang="en-US" sz="3500" dirty="0"/>
          </a:p>
        </p:txBody>
      </p:sp>
    </p:spTree>
    <p:extLst>
      <p:ext uri="{BB962C8B-B14F-4D97-AF65-F5344CB8AC3E}">
        <p14:creationId xmlns:p14="http://schemas.microsoft.com/office/powerpoint/2010/main" val="30646071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a:latin typeface="標楷體" panose="03000509000000000000" pitchFamily="65" charset="-120"/>
                <a:ea typeface="標楷體" panose="03000509000000000000" pitchFamily="65" charset="-120"/>
              </a:rPr>
              <a:t>奔牛節知多少</a:t>
            </a:r>
            <a:endParaRPr lang="zh-TW" altLang="en-US" dirty="0"/>
          </a:p>
        </p:txBody>
      </p:sp>
      <p:sp>
        <p:nvSpPr>
          <p:cNvPr id="3" name="內容版面配置區 2"/>
          <p:cNvSpPr>
            <a:spLocks noGrp="1"/>
          </p:cNvSpPr>
          <p:nvPr>
            <p:ph idx="1"/>
          </p:nvPr>
        </p:nvSpPr>
        <p:spPr/>
        <p:txBody>
          <a:bodyPr>
            <a:normAutofit lnSpcReduction="10000"/>
          </a:bodyPr>
          <a:lstStyle/>
          <a:p>
            <a:r>
              <a:rPr lang="en-US" altLang="zh-TW" sz="3500" dirty="0" err="1" smtClean="0"/>
              <a:t>Q3</a:t>
            </a:r>
            <a:r>
              <a:rPr lang="en-US" altLang="zh-TW" sz="3500" dirty="0" smtClean="0"/>
              <a:t>:</a:t>
            </a:r>
            <a:r>
              <a:rPr lang="zh-TW" altLang="en-US" sz="3500" dirty="0" smtClean="0"/>
              <a:t> </a:t>
            </a:r>
            <a:r>
              <a:rPr lang="zh-TW" altLang="en-US" sz="3500" dirty="0"/>
              <a:t> 使奔牛節聲名大噪，由地區性活動轉為世界性活動的關鍵為由美國諾貝爾文學獎得主海明威</a:t>
            </a:r>
            <a:r>
              <a:rPr lang="en-US" altLang="zh-TW" sz="3500" dirty="0"/>
              <a:t>(Ernest Miller Hemingway)</a:t>
            </a:r>
            <a:r>
              <a:rPr lang="zh-TW" altLang="en-US" sz="3500" dirty="0"/>
              <a:t>於</a:t>
            </a:r>
            <a:r>
              <a:rPr lang="en-US" altLang="zh-TW" sz="3500" dirty="0"/>
              <a:t>1926</a:t>
            </a:r>
            <a:r>
              <a:rPr lang="zh-TW" altLang="en-US" sz="3500" dirty="0"/>
              <a:t>年所做的小說</a:t>
            </a:r>
            <a:r>
              <a:rPr lang="en-US" altLang="zh-TW" sz="3500" dirty="0"/>
              <a:t>《</a:t>
            </a:r>
            <a:r>
              <a:rPr lang="zh-TW" altLang="en-US" sz="3500" dirty="0"/>
              <a:t>妾似朝陽又照君</a:t>
            </a:r>
            <a:r>
              <a:rPr lang="en-US" altLang="zh-TW" sz="3500" dirty="0"/>
              <a:t>》</a:t>
            </a:r>
            <a:r>
              <a:rPr lang="zh-TW" altLang="en-US" sz="3500" dirty="0"/>
              <a:t>或譯</a:t>
            </a:r>
            <a:r>
              <a:rPr lang="en-US" altLang="zh-TW" sz="3500" dirty="0"/>
              <a:t>《</a:t>
            </a:r>
            <a:r>
              <a:rPr lang="zh-TW" altLang="en-US" sz="3500" dirty="0"/>
              <a:t>太陽照常升起</a:t>
            </a:r>
            <a:r>
              <a:rPr lang="en-US" altLang="zh-TW" sz="3500" dirty="0"/>
              <a:t>》,</a:t>
            </a:r>
            <a:r>
              <a:rPr lang="zh-TW" altLang="en-US" sz="3500" dirty="0"/>
              <a:t>英文書名為</a:t>
            </a:r>
            <a:r>
              <a:rPr lang="en-US" altLang="zh-TW" sz="3500" dirty="0"/>
              <a:t>The Sun Also Rises </a:t>
            </a:r>
            <a:r>
              <a:rPr lang="zh-TW" altLang="en-US" sz="3500" dirty="0"/>
              <a:t>或</a:t>
            </a:r>
            <a:r>
              <a:rPr lang="en-US" altLang="zh-TW" sz="3500" dirty="0"/>
              <a:t>Fiesta</a:t>
            </a:r>
            <a:r>
              <a:rPr lang="zh-TW" altLang="en-US" dirty="0" smtClean="0"/>
              <a:t>。</a:t>
            </a:r>
            <a:endParaRPr lang="en-US" altLang="zh-TW" dirty="0" smtClean="0"/>
          </a:p>
          <a:p>
            <a:endParaRPr lang="zh-TW" altLang="en-US" dirty="0"/>
          </a:p>
          <a:p>
            <a:r>
              <a:rPr lang="en-US" altLang="zh-TW" sz="3600" dirty="0">
                <a:sym typeface="Wingdings"/>
              </a:rPr>
              <a:t></a:t>
            </a:r>
            <a:r>
              <a:rPr lang="zh-TW" altLang="en-US" sz="3500" dirty="0">
                <a:latin typeface="標楷體" panose="03000509000000000000" pitchFamily="65" charset="-120"/>
                <a:ea typeface="標楷體" panose="03000509000000000000" pitchFamily="65" charset="-120"/>
              </a:rPr>
              <a:t>是</a:t>
            </a:r>
            <a:r>
              <a:rPr lang="en-US" altLang="zh-TW" sz="3500" dirty="0">
                <a:latin typeface="標楷體" panose="03000509000000000000" pitchFamily="65" charset="-120"/>
                <a:ea typeface="標楷體" panose="03000509000000000000" pitchFamily="65" charset="-120"/>
              </a:rPr>
              <a:t>  </a:t>
            </a:r>
            <a:r>
              <a:rPr lang="en-US" altLang="zh-TW" sz="3600" dirty="0">
                <a:sym typeface="Wingdings"/>
              </a:rPr>
              <a:t></a:t>
            </a:r>
            <a:r>
              <a:rPr lang="zh-TW" altLang="en-US" sz="3500" dirty="0">
                <a:latin typeface="標楷體" panose="03000509000000000000" pitchFamily="65" charset="-120"/>
                <a:ea typeface="標楷體" panose="03000509000000000000" pitchFamily="65" charset="-120"/>
              </a:rPr>
              <a:t>否</a:t>
            </a:r>
            <a:endParaRPr lang="zh-TW" altLang="en-US" sz="3600" dirty="0"/>
          </a:p>
          <a:p>
            <a:endParaRPr lang="zh-TW" altLang="en-US" dirty="0"/>
          </a:p>
        </p:txBody>
      </p:sp>
    </p:spTree>
    <p:extLst>
      <p:ext uri="{BB962C8B-B14F-4D97-AF65-F5344CB8AC3E}">
        <p14:creationId xmlns:p14="http://schemas.microsoft.com/office/powerpoint/2010/main" val="125733474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1475656" y="303647"/>
            <a:ext cx="5410944" cy="1138138"/>
          </a:xfrm>
        </p:spPr>
        <p:txBody>
          <a:bodyPr/>
          <a:lstStyle/>
          <a:p>
            <a:r>
              <a:rPr lang="zh-TW" altLang="en-US" dirty="0" smtClean="0"/>
              <a:t>知識</a:t>
            </a:r>
            <a:endParaRPr lang="zh-TW" altLang="en-US" dirty="0"/>
          </a:p>
        </p:txBody>
      </p:sp>
      <p:sp>
        <p:nvSpPr>
          <p:cNvPr id="3" name="內容版面配置區 2"/>
          <p:cNvSpPr>
            <a:spLocks noGrp="1"/>
          </p:cNvSpPr>
          <p:nvPr>
            <p:ph idx="1"/>
          </p:nvPr>
        </p:nvSpPr>
        <p:spPr/>
        <p:txBody>
          <a:bodyPr>
            <a:normAutofit fontScale="92500"/>
          </a:bodyPr>
          <a:lstStyle/>
          <a:p>
            <a:r>
              <a:rPr lang="zh-TW" altLang="en-US" sz="3000" dirty="0"/>
              <a:t>世界上</a:t>
            </a:r>
            <a:r>
              <a:rPr lang="zh-TW" altLang="en-US" sz="3000" dirty="0">
                <a:solidFill>
                  <a:srgbClr val="FF0000"/>
                </a:solidFill>
              </a:rPr>
              <a:t>最大的未完工的</a:t>
            </a:r>
            <a:r>
              <a:rPr lang="zh-TW" altLang="en-US" sz="3500" b="1" dirty="0" smtClean="0">
                <a:solidFill>
                  <a:srgbClr val="FF0000"/>
                </a:solidFill>
              </a:rPr>
              <a:t>天主教堂</a:t>
            </a:r>
            <a:r>
              <a:rPr lang="en-US" altLang="zh-TW" sz="3500" b="1" dirty="0" err="1">
                <a:solidFill>
                  <a:srgbClr val="FF0000"/>
                </a:solidFill>
              </a:rPr>
              <a:t>Sagrada</a:t>
            </a:r>
            <a:r>
              <a:rPr lang="en-US" altLang="zh-TW" sz="3500" b="1" dirty="0">
                <a:solidFill>
                  <a:srgbClr val="FF0000"/>
                </a:solidFill>
              </a:rPr>
              <a:t> </a:t>
            </a:r>
            <a:r>
              <a:rPr lang="en-US" altLang="zh-TW" sz="3500" b="1" dirty="0" err="1">
                <a:solidFill>
                  <a:srgbClr val="FF0000"/>
                </a:solidFill>
              </a:rPr>
              <a:t>Família</a:t>
            </a:r>
            <a:r>
              <a:rPr lang="en-US" altLang="zh-TW" sz="3500" b="1" dirty="0">
                <a:solidFill>
                  <a:srgbClr val="FF0000"/>
                </a:solidFill>
              </a:rPr>
              <a:t> </a:t>
            </a:r>
            <a:r>
              <a:rPr lang="zh-TW" altLang="en-US" sz="3000" dirty="0" smtClean="0"/>
              <a:t>，</a:t>
            </a:r>
            <a:r>
              <a:rPr lang="zh-TW" altLang="en-US" sz="3000" dirty="0"/>
              <a:t>由加泰隆尼亞建築師</a:t>
            </a:r>
            <a:r>
              <a:rPr lang="zh-TW" altLang="en-US" sz="3000" dirty="0">
                <a:hlinkClick r:id="rId2" tooltip="安東尼·高第"/>
              </a:rPr>
              <a:t>安東尼</a:t>
            </a:r>
            <a:r>
              <a:rPr lang="en-US" altLang="zh-TW" sz="3000" dirty="0">
                <a:hlinkClick r:id="rId2" tooltip="安東尼·高第"/>
              </a:rPr>
              <a:t>·</a:t>
            </a:r>
            <a:r>
              <a:rPr lang="zh-TW" altLang="en-US" sz="3000" dirty="0">
                <a:hlinkClick r:id="rId2" tooltip="安東尼·高第"/>
              </a:rPr>
              <a:t>高第</a:t>
            </a:r>
            <a:r>
              <a:rPr lang="zh-TW" altLang="en-US" sz="3000" dirty="0"/>
              <a:t>設計。其高聳與獨特的建築設計，使得該教堂成為巴塞隆納最為人所知的觀光景點，同時也是</a:t>
            </a:r>
            <a:r>
              <a:rPr lang="zh-TW" altLang="en-US" sz="3000" dirty="0">
                <a:hlinkClick r:id="rId3" tooltip="聯合國教科文組織"/>
              </a:rPr>
              <a:t>聯合國教科文組織</a:t>
            </a:r>
            <a:r>
              <a:rPr lang="zh-TW" altLang="en-US" sz="3000" dirty="0">
                <a:hlinkClick r:id="rId4" tooltip="世界遺產"/>
              </a:rPr>
              <a:t>世界遺產</a:t>
            </a:r>
            <a:r>
              <a:rPr lang="zh-TW" altLang="en-US" sz="3000" dirty="0"/>
              <a:t>的</a:t>
            </a:r>
            <a:r>
              <a:rPr lang="zh-TW" altLang="en-US" sz="3000" dirty="0" smtClean="0"/>
              <a:t>一部分。</a:t>
            </a:r>
            <a:endParaRPr lang="en-US" altLang="zh-TW" sz="3000" dirty="0" smtClean="0"/>
          </a:p>
          <a:p>
            <a:r>
              <a:rPr lang="en-US" altLang="zh-TW" sz="3000" dirty="0" smtClean="0"/>
              <a:t>Q:</a:t>
            </a:r>
            <a:r>
              <a:rPr lang="zh-TW" altLang="en-US" sz="3000" dirty="0" smtClean="0"/>
              <a:t> 請問你知道這座</a:t>
            </a:r>
            <a:r>
              <a:rPr lang="zh-TW" altLang="en-US" sz="2800" b="1" dirty="0" smtClean="0">
                <a:solidFill>
                  <a:srgbClr val="FF0000"/>
                </a:solidFill>
              </a:rPr>
              <a:t>天主教堂</a:t>
            </a:r>
            <a:r>
              <a:rPr lang="zh-TW" altLang="en-US" sz="2800" b="1" dirty="0" smtClean="0"/>
              <a:t>的名字</a:t>
            </a:r>
            <a:r>
              <a:rPr lang="zh-TW" altLang="en-US" sz="2800" b="1" dirty="0" smtClean="0"/>
              <a:t>嗎</a:t>
            </a:r>
            <a:r>
              <a:rPr lang="en-US" altLang="zh-TW" sz="2800" b="1" dirty="0" smtClean="0"/>
              <a:t>(</a:t>
            </a:r>
            <a:r>
              <a:rPr lang="zh-TW" altLang="en-US" sz="2800" b="1" dirty="0" smtClean="0"/>
              <a:t>請寫出中文</a:t>
            </a:r>
            <a:r>
              <a:rPr lang="en-US" altLang="zh-TW" sz="2800" b="1" dirty="0" smtClean="0"/>
              <a:t>)</a:t>
            </a:r>
            <a:r>
              <a:rPr lang="en-US" altLang="zh-TW" sz="2800" b="1" dirty="0" smtClean="0">
                <a:solidFill>
                  <a:srgbClr val="FF0000"/>
                </a:solidFill>
              </a:rPr>
              <a:t>?</a:t>
            </a:r>
            <a:r>
              <a:rPr lang="zh-TW" altLang="en-US" sz="2800" b="1" dirty="0" smtClean="0">
                <a:solidFill>
                  <a:srgbClr val="FF0000"/>
                </a:solidFill>
              </a:rPr>
              <a:t> </a:t>
            </a:r>
            <a:endParaRPr lang="en-US" altLang="zh-TW" sz="2800" b="1" dirty="0" smtClean="0">
              <a:solidFill>
                <a:srgbClr val="FF0000"/>
              </a:solidFill>
            </a:endParaRPr>
          </a:p>
          <a:p>
            <a:r>
              <a:rPr lang="en-US" altLang="zh-TW" sz="2800" b="1" dirty="0" smtClean="0">
                <a:solidFill>
                  <a:srgbClr val="FF0000"/>
                </a:solidFill>
              </a:rPr>
              <a:t>A:</a:t>
            </a:r>
            <a:r>
              <a:rPr lang="zh-TW" altLang="en-US" sz="2800" b="1" dirty="0" smtClean="0">
                <a:solidFill>
                  <a:srgbClr val="FF0000"/>
                </a:solidFill>
              </a:rPr>
              <a:t> </a:t>
            </a:r>
            <a:r>
              <a:rPr lang="en-US" altLang="zh-TW" sz="2800" b="1" dirty="0" smtClean="0">
                <a:solidFill>
                  <a:srgbClr val="FF0000"/>
                </a:solidFill>
              </a:rPr>
              <a:t>________</a:t>
            </a:r>
          </a:p>
          <a:p>
            <a:endParaRPr lang="en-US" altLang="zh-TW" sz="2800" b="1" dirty="0">
              <a:solidFill>
                <a:srgbClr val="FF0000"/>
              </a:solidFill>
            </a:endParaRPr>
          </a:p>
          <a:p>
            <a:r>
              <a:rPr lang="en-US" altLang="zh-TW" sz="2800" b="1" dirty="0">
                <a:hlinkClick r:id="rId5"/>
              </a:rPr>
              <a:t>Sagrada </a:t>
            </a:r>
            <a:r>
              <a:rPr lang="en-US" altLang="zh-TW" sz="2800" b="1" dirty="0" err="1" smtClean="0">
                <a:hlinkClick r:id="rId5"/>
              </a:rPr>
              <a:t>Família</a:t>
            </a:r>
            <a:r>
              <a:rPr lang="zh-TW" altLang="en-US" sz="2800" b="1" dirty="0" smtClean="0">
                <a:hlinkClick r:id="rId5"/>
              </a:rPr>
              <a:t> </a:t>
            </a:r>
            <a:r>
              <a:rPr lang="en-US" altLang="zh-TW" sz="2800" b="1" dirty="0" smtClean="0"/>
              <a:t>_____</a:t>
            </a:r>
            <a:r>
              <a:rPr lang="zh-TW" altLang="en-US" sz="2800" b="1" dirty="0" smtClean="0"/>
              <a:t> </a:t>
            </a:r>
            <a:r>
              <a:rPr lang="en-US" altLang="zh-TW" sz="2800" b="1" dirty="0" smtClean="0"/>
              <a:t>(</a:t>
            </a:r>
            <a:r>
              <a:rPr lang="zh-TW" altLang="en-US" sz="2800" b="1" dirty="0" smtClean="0"/>
              <a:t>影片介紹</a:t>
            </a:r>
            <a:r>
              <a:rPr lang="en-US" altLang="zh-TW" sz="2800" b="1" dirty="0" smtClean="0"/>
              <a:t>)</a:t>
            </a:r>
            <a:endParaRPr lang="en-US" altLang="zh-TW" sz="2800" b="1" dirty="0"/>
          </a:p>
          <a:p>
            <a:endParaRPr lang="en-US" altLang="zh-TW" sz="2800" b="1" dirty="0" smtClean="0">
              <a:solidFill>
                <a:srgbClr val="FF0000"/>
              </a:solidFill>
            </a:endParaRPr>
          </a:p>
          <a:p>
            <a:endParaRPr lang="en-US" altLang="zh-TW" sz="2800" b="1" dirty="0" smtClean="0">
              <a:solidFill>
                <a:srgbClr val="FF0000"/>
              </a:solidFill>
            </a:endParaRPr>
          </a:p>
          <a:p>
            <a:endParaRPr lang="zh-TW" altLang="en-US" sz="3000" dirty="0"/>
          </a:p>
        </p:txBody>
      </p:sp>
      <p:sp>
        <p:nvSpPr>
          <p:cNvPr id="4" name="五角星形 3"/>
          <p:cNvSpPr/>
          <p:nvPr/>
        </p:nvSpPr>
        <p:spPr>
          <a:xfrm>
            <a:off x="4788024" y="620688"/>
            <a:ext cx="432048" cy="504056"/>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Tree>
    <p:extLst>
      <p:ext uri="{BB962C8B-B14F-4D97-AF65-F5344CB8AC3E}">
        <p14:creationId xmlns:p14="http://schemas.microsoft.com/office/powerpoint/2010/main" val="31694147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zh-TW" altLang="en-US" sz="5000" dirty="0" smtClean="0">
                <a:latin typeface="標楷體" panose="03000509000000000000" pitchFamily="65" charset="-120"/>
                <a:ea typeface="標楷體" panose="03000509000000000000" pitchFamily="65" charset="-120"/>
              </a:rPr>
              <a:t>認識西班牙</a:t>
            </a:r>
            <a:endParaRPr lang="zh-TW" altLang="en-US" sz="5000" dirty="0">
              <a:latin typeface="標楷體" panose="03000509000000000000" pitchFamily="65" charset="-120"/>
              <a:ea typeface="標楷體" panose="03000509000000000000" pitchFamily="65" charset="-120"/>
            </a:endParaRPr>
          </a:p>
        </p:txBody>
      </p:sp>
      <p:sp>
        <p:nvSpPr>
          <p:cNvPr id="3" name="內容版面配置區 2"/>
          <p:cNvSpPr>
            <a:spLocks noGrp="1"/>
          </p:cNvSpPr>
          <p:nvPr>
            <p:ph idx="1"/>
          </p:nvPr>
        </p:nvSpPr>
        <p:spPr/>
        <p:txBody>
          <a:bodyPr>
            <a:normAutofit lnSpcReduction="10000"/>
          </a:bodyPr>
          <a:lstStyle/>
          <a:p>
            <a:r>
              <a:rPr lang="en-US" altLang="zh-TW" sz="4500" dirty="0" smtClean="0">
                <a:hlinkClick r:id="rId2"/>
              </a:rPr>
              <a:t>Map</a:t>
            </a:r>
            <a:r>
              <a:rPr lang="zh-TW" altLang="en-US" sz="4500" dirty="0" smtClean="0"/>
              <a:t> </a:t>
            </a:r>
            <a:endParaRPr lang="en-US" altLang="zh-TW" sz="4500" dirty="0" smtClean="0"/>
          </a:p>
          <a:p>
            <a:r>
              <a:rPr lang="zh-TW" altLang="en-US" sz="3500" dirty="0" smtClean="0">
                <a:solidFill>
                  <a:srgbClr val="FF0000"/>
                </a:solidFill>
                <a:latin typeface="標楷體" panose="03000509000000000000" pitchFamily="65" charset="-120"/>
                <a:ea typeface="標楷體" panose="03000509000000000000" pitchFamily="65" charset="-120"/>
                <a:hlinkClick r:id="rId3"/>
              </a:rPr>
              <a:t>認識西班牙</a:t>
            </a:r>
            <a:r>
              <a:rPr lang="en-US" altLang="zh-TW" sz="3500" dirty="0" smtClean="0">
                <a:solidFill>
                  <a:srgbClr val="FF0000"/>
                </a:solidFill>
                <a:latin typeface="標楷體" panose="03000509000000000000" pitchFamily="65" charset="-120"/>
                <a:ea typeface="標楷體" panose="03000509000000000000" pitchFamily="65" charset="-120"/>
                <a:hlinkClick r:id="rId3"/>
              </a:rPr>
              <a:t>-</a:t>
            </a:r>
            <a:r>
              <a:rPr lang="zh-TW" altLang="en-US" sz="3500" dirty="0" smtClean="0">
                <a:solidFill>
                  <a:srgbClr val="FF0000"/>
                </a:solidFill>
                <a:latin typeface="標楷體" panose="03000509000000000000" pitchFamily="65" charset="-120"/>
                <a:ea typeface="標楷體" panose="03000509000000000000" pitchFamily="65" charset="-120"/>
                <a:hlinkClick r:id="rId3"/>
              </a:rPr>
              <a:t>學習網站</a:t>
            </a:r>
            <a:endParaRPr lang="en-US" altLang="zh-TW" sz="4500" dirty="0" smtClean="0">
              <a:solidFill>
                <a:srgbClr val="FF0000"/>
              </a:solidFill>
            </a:endParaRPr>
          </a:p>
          <a:p>
            <a:endParaRPr lang="en-US" altLang="zh-TW" sz="4500" dirty="0" smtClean="0"/>
          </a:p>
          <a:p>
            <a:r>
              <a:rPr lang="zh-TW" altLang="en-US" dirty="0"/>
              <a:t>首都及最大城市為</a:t>
            </a:r>
            <a:r>
              <a:rPr lang="zh-TW" altLang="en-US" sz="3500" dirty="0" smtClean="0">
                <a:hlinkClick r:id="rId4"/>
              </a:rPr>
              <a:t>馬德里</a:t>
            </a:r>
            <a:endParaRPr lang="en-US" altLang="zh-TW" sz="3500" dirty="0" smtClean="0"/>
          </a:p>
          <a:p>
            <a:endParaRPr lang="en-US" altLang="zh-TW" dirty="0" smtClean="0"/>
          </a:p>
          <a:p>
            <a:r>
              <a:rPr lang="zh-TW" altLang="en-US" dirty="0"/>
              <a:t>西班牙有許多世界知名旅遊</a:t>
            </a:r>
            <a:r>
              <a:rPr lang="zh-TW" altLang="en-US" dirty="0">
                <a:hlinkClick r:id="rId5" tooltip="城市"/>
              </a:rPr>
              <a:t>城市</a:t>
            </a:r>
            <a:r>
              <a:rPr lang="zh-TW" altLang="en-US" dirty="0"/>
              <a:t>，如</a:t>
            </a:r>
            <a:r>
              <a:rPr lang="zh-TW" altLang="en-US" dirty="0">
                <a:hlinkClick r:id="rId6" tooltip="馬德里"/>
              </a:rPr>
              <a:t>馬德里</a:t>
            </a:r>
            <a:r>
              <a:rPr lang="zh-TW" altLang="en-US" dirty="0"/>
              <a:t>、</a:t>
            </a:r>
            <a:r>
              <a:rPr lang="zh-TW" altLang="en-US" dirty="0">
                <a:hlinkClick r:id="rId7"/>
              </a:rPr>
              <a:t>巴塞隆納</a:t>
            </a:r>
            <a:r>
              <a:rPr lang="zh-TW" altLang="en-US" dirty="0"/>
              <a:t>、</a:t>
            </a:r>
            <a:r>
              <a:rPr lang="zh-TW" altLang="en-US" dirty="0">
                <a:hlinkClick r:id="rId8"/>
              </a:rPr>
              <a:t>瓦倫西亞</a:t>
            </a:r>
            <a:r>
              <a:rPr lang="zh-TW" altLang="en-US" dirty="0"/>
              <a:t>等</a:t>
            </a:r>
            <a:endParaRPr lang="en-US" altLang="zh-TW" dirty="0" smtClean="0"/>
          </a:p>
          <a:p>
            <a:endParaRPr lang="zh-TW" altLang="en-US" dirty="0"/>
          </a:p>
        </p:txBody>
      </p:sp>
    </p:spTree>
    <p:extLst>
      <p:ext uri="{BB962C8B-B14F-4D97-AF65-F5344CB8AC3E}">
        <p14:creationId xmlns:p14="http://schemas.microsoft.com/office/powerpoint/2010/main" val="87896301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latin typeface="標楷體" panose="03000509000000000000" pitchFamily="65" charset="-120"/>
                <a:ea typeface="標楷體" panose="03000509000000000000" pitchFamily="65" charset="-120"/>
              </a:rPr>
              <a:t>來去西班牙</a:t>
            </a:r>
            <a:r>
              <a:rPr lang="en-US" altLang="zh-TW" dirty="0" smtClean="0">
                <a:latin typeface="標楷體" panose="03000509000000000000" pitchFamily="65" charset="-120"/>
                <a:ea typeface="標楷體" panose="03000509000000000000" pitchFamily="65" charset="-120"/>
              </a:rPr>
              <a:t>~</a:t>
            </a:r>
            <a:r>
              <a:rPr lang="zh-TW" altLang="en-US" dirty="0" smtClean="0">
                <a:latin typeface="標楷體" panose="03000509000000000000" pitchFamily="65" charset="-120"/>
                <a:ea typeface="標楷體" panose="03000509000000000000" pitchFamily="65" charset="-120"/>
              </a:rPr>
              <a:t>旅行</a:t>
            </a:r>
            <a:r>
              <a:rPr lang="zh-TW" altLang="en-US" dirty="0" smtClean="0">
                <a:latin typeface="標楷體" panose="03000509000000000000" pitchFamily="65" charset="-120"/>
                <a:ea typeface="標楷體" panose="03000509000000000000" pitchFamily="65" charset="-120"/>
              </a:rPr>
              <a:t>規劃</a:t>
            </a:r>
            <a:endParaRPr lang="zh-TW" altLang="en-US" dirty="0">
              <a:latin typeface="標楷體" panose="03000509000000000000" pitchFamily="65" charset="-120"/>
              <a:ea typeface="標楷體" panose="03000509000000000000" pitchFamily="65" charset="-120"/>
            </a:endParaRPr>
          </a:p>
        </p:txBody>
      </p:sp>
      <p:sp>
        <p:nvSpPr>
          <p:cNvPr id="3" name="內容版面配置區 2"/>
          <p:cNvSpPr>
            <a:spLocks noGrp="1"/>
          </p:cNvSpPr>
          <p:nvPr>
            <p:ph idx="1"/>
          </p:nvPr>
        </p:nvSpPr>
        <p:spPr/>
        <p:txBody>
          <a:bodyPr/>
          <a:lstStyle/>
          <a:p>
            <a:r>
              <a:rPr lang="en-US" altLang="zh-TW" dirty="0" smtClean="0"/>
              <a:t>1.</a:t>
            </a:r>
            <a:r>
              <a:rPr lang="zh-TW" altLang="en-US" sz="3000" dirty="0" smtClean="0">
                <a:latin typeface="標楷體" panose="03000509000000000000" pitchFamily="65" charset="-120"/>
                <a:ea typeface="標楷體" panose="03000509000000000000" pitchFamily="65" charset="-120"/>
              </a:rPr>
              <a:t>全班分成</a:t>
            </a:r>
            <a:r>
              <a:rPr lang="en-US" altLang="zh-TW" sz="3000" dirty="0" smtClean="0">
                <a:latin typeface="標楷體" panose="03000509000000000000" pitchFamily="65" charset="-120"/>
                <a:ea typeface="標楷體" panose="03000509000000000000" pitchFamily="65" charset="-120"/>
              </a:rPr>
              <a:t>5</a:t>
            </a:r>
            <a:r>
              <a:rPr lang="zh-TW" altLang="en-US" sz="3000" dirty="0" smtClean="0">
                <a:latin typeface="標楷體" panose="03000509000000000000" pitchFamily="65" charset="-120"/>
                <a:ea typeface="標楷體" panose="03000509000000000000" pitchFamily="65" charset="-120"/>
              </a:rPr>
              <a:t>組</a:t>
            </a:r>
            <a:endParaRPr lang="en-US" altLang="zh-TW" sz="3000" dirty="0" smtClean="0">
              <a:latin typeface="標楷體" panose="03000509000000000000" pitchFamily="65" charset="-120"/>
              <a:ea typeface="標楷體" panose="03000509000000000000" pitchFamily="65" charset="-120"/>
            </a:endParaRPr>
          </a:p>
          <a:p>
            <a:r>
              <a:rPr lang="en-US" altLang="zh-TW" sz="3000" dirty="0" smtClean="0">
                <a:latin typeface="標楷體" panose="03000509000000000000" pitchFamily="65" charset="-120"/>
                <a:ea typeface="標楷體" panose="03000509000000000000" pitchFamily="65" charset="-120"/>
              </a:rPr>
              <a:t>2.</a:t>
            </a:r>
            <a:r>
              <a:rPr lang="zh-TW" altLang="en-US" sz="3000" dirty="0" smtClean="0">
                <a:latin typeface="標楷體" panose="03000509000000000000" pitchFamily="65" charset="-120"/>
                <a:ea typeface="標楷體" panose="03000509000000000000" pitchFamily="65" charset="-120"/>
              </a:rPr>
              <a:t>討論想</a:t>
            </a:r>
            <a:r>
              <a:rPr lang="zh-TW" altLang="en-US" sz="3000" dirty="0" smtClean="0">
                <a:latin typeface="標楷體" panose="03000509000000000000" pitchFamily="65" charset="-120"/>
                <a:ea typeface="標楷體" panose="03000509000000000000" pitchFamily="65" charset="-120"/>
              </a:rPr>
              <a:t>去</a:t>
            </a:r>
            <a:r>
              <a:rPr lang="zh-TW" altLang="en-US" sz="3000" dirty="0">
                <a:latin typeface="標楷體" panose="03000509000000000000" pitchFamily="65" charset="-120"/>
                <a:ea typeface="標楷體" panose="03000509000000000000" pitchFamily="65" charset="-120"/>
              </a:rPr>
              <a:t>西班牙</a:t>
            </a:r>
            <a:r>
              <a:rPr lang="zh-TW" altLang="en-US" sz="3000" dirty="0" smtClean="0">
                <a:latin typeface="標楷體" panose="03000509000000000000" pitchFamily="65" charset="-120"/>
                <a:ea typeface="標楷體" panose="03000509000000000000" pitchFamily="65" charset="-120"/>
              </a:rPr>
              <a:t>旅遊</a:t>
            </a:r>
            <a:r>
              <a:rPr lang="zh-TW" altLang="en-US" sz="3000" dirty="0" smtClean="0">
                <a:latin typeface="標楷體" panose="03000509000000000000" pitchFamily="65" charset="-120"/>
                <a:ea typeface="標楷體" panose="03000509000000000000" pitchFamily="65" charset="-120"/>
              </a:rPr>
              <a:t>的</a:t>
            </a:r>
            <a:r>
              <a:rPr lang="zh-TW" altLang="en-US" sz="3000" dirty="0" smtClean="0">
                <a:latin typeface="標楷體" panose="03000509000000000000" pitchFamily="65" charset="-120"/>
                <a:ea typeface="標楷體" panose="03000509000000000000" pitchFamily="65" charset="-120"/>
              </a:rPr>
              <a:t>城市</a:t>
            </a:r>
            <a:endParaRPr lang="en-US" altLang="zh-TW" sz="3000" dirty="0" smtClean="0">
              <a:latin typeface="標楷體" panose="03000509000000000000" pitchFamily="65" charset="-120"/>
              <a:ea typeface="標楷體" panose="03000509000000000000" pitchFamily="65" charset="-120"/>
            </a:endParaRPr>
          </a:p>
          <a:p>
            <a:pPr marL="0" indent="0">
              <a:buNone/>
            </a:pPr>
            <a:r>
              <a:rPr lang="en-US" altLang="zh-TW" sz="3000" dirty="0">
                <a:latin typeface="標楷體" panose="03000509000000000000" pitchFamily="65" charset="-120"/>
                <a:ea typeface="標楷體" panose="03000509000000000000" pitchFamily="65" charset="-120"/>
              </a:rPr>
              <a:t> </a:t>
            </a:r>
            <a:r>
              <a:rPr lang="en-US" altLang="zh-TW" sz="3000" dirty="0" smtClean="0">
                <a:latin typeface="標楷體" panose="03000509000000000000" pitchFamily="65" charset="-120"/>
                <a:ea typeface="標楷體" panose="03000509000000000000" pitchFamily="65" charset="-120"/>
              </a:rPr>
              <a:t>   - </a:t>
            </a:r>
            <a:r>
              <a:rPr lang="zh-TW" altLang="en-US" sz="3000" dirty="0" smtClean="0">
                <a:latin typeface="標楷體" panose="03000509000000000000" pitchFamily="65" charset="-120"/>
                <a:ea typeface="標楷體" panose="03000509000000000000" pitchFamily="65" charset="-120"/>
              </a:rPr>
              <a:t>從</a:t>
            </a:r>
            <a:r>
              <a:rPr lang="en-US" altLang="zh-TW" sz="3000" dirty="0" smtClean="0">
                <a:latin typeface="標楷體" panose="03000509000000000000" pitchFamily="65" charset="-120"/>
                <a:ea typeface="標楷體" panose="03000509000000000000" pitchFamily="65" charset="-120"/>
              </a:rPr>
              <a:t>20</a:t>
            </a:r>
            <a:r>
              <a:rPr lang="zh-TW" altLang="en-US" sz="3000" dirty="0" smtClean="0">
                <a:latin typeface="標楷體" panose="03000509000000000000" pitchFamily="65" charset="-120"/>
                <a:ea typeface="標楷體" panose="03000509000000000000" pitchFamily="65" charset="-120"/>
              </a:rPr>
              <a:t>大城市挑選出至少</a:t>
            </a:r>
            <a:r>
              <a:rPr lang="en-US" altLang="zh-TW" sz="3000" dirty="0" smtClean="0">
                <a:latin typeface="標楷體" panose="03000509000000000000" pitchFamily="65" charset="-120"/>
                <a:ea typeface="標楷體" panose="03000509000000000000" pitchFamily="65" charset="-120"/>
              </a:rPr>
              <a:t>3</a:t>
            </a:r>
            <a:r>
              <a:rPr lang="zh-TW" altLang="en-US" sz="3000" dirty="0" smtClean="0">
                <a:latin typeface="標楷體" panose="03000509000000000000" pitchFamily="65" charset="-120"/>
                <a:ea typeface="標楷體" panose="03000509000000000000" pitchFamily="65" charset="-120"/>
              </a:rPr>
              <a:t>個城市</a:t>
            </a:r>
            <a:r>
              <a:rPr lang="en-US" altLang="zh-TW" sz="3000" dirty="0" smtClean="0">
                <a:latin typeface="標楷體" panose="03000509000000000000" pitchFamily="65" charset="-120"/>
                <a:ea typeface="標楷體" panose="03000509000000000000" pitchFamily="65" charset="-120"/>
              </a:rPr>
              <a:t>)</a:t>
            </a:r>
          </a:p>
          <a:p>
            <a:pPr marL="0" indent="0">
              <a:buNone/>
            </a:pPr>
            <a:r>
              <a:rPr lang="en-US" altLang="zh-TW" sz="3000" dirty="0">
                <a:latin typeface="標楷體" panose="03000509000000000000" pitchFamily="65" charset="-120"/>
                <a:ea typeface="標楷體" panose="03000509000000000000" pitchFamily="65" charset="-120"/>
              </a:rPr>
              <a:t> </a:t>
            </a:r>
            <a:r>
              <a:rPr lang="en-US" altLang="zh-TW" sz="3000" dirty="0" smtClean="0">
                <a:latin typeface="標楷體" panose="03000509000000000000" pitchFamily="65" charset="-120"/>
                <a:ea typeface="標楷體" panose="03000509000000000000" pitchFamily="65" charset="-120"/>
              </a:rPr>
              <a:t>   - </a:t>
            </a:r>
            <a:r>
              <a:rPr lang="zh-TW" altLang="en-US" sz="3000" dirty="0" smtClean="0">
                <a:latin typeface="標楷體" panose="03000509000000000000" pitchFamily="65" charset="-120"/>
                <a:ea typeface="標楷體" panose="03000509000000000000" pitchFamily="65" charset="-120"/>
              </a:rPr>
              <a:t>天數</a:t>
            </a:r>
            <a:r>
              <a:rPr lang="zh-TW" altLang="en-US" sz="3000" dirty="0" smtClean="0">
                <a:latin typeface="標楷體" panose="03000509000000000000" pitchFamily="65" charset="-120"/>
                <a:ea typeface="標楷體" panose="03000509000000000000" pitchFamily="65" charset="-120"/>
              </a:rPr>
              <a:t>至少</a:t>
            </a:r>
            <a:r>
              <a:rPr lang="en-US" altLang="zh-TW" sz="3000" dirty="0" smtClean="0">
                <a:latin typeface="標楷體" panose="03000509000000000000" pitchFamily="65" charset="-120"/>
                <a:ea typeface="標楷體" panose="03000509000000000000" pitchFamily="65" charset="-120"/>
              </a:rPr>
              <a:t>10</a:t>
            </a:r>
            <a:r>
              <a:rPr lang="zh-TW" altLang="en-US" sz="3000" dirty="0" smtClean="0">
                <a:latin typeface="標楷體" panose="03000509000000000000" pitchFamily="65" charset="-120"/>
                <a:ea typeface="標楷體" panose="03000509000000000000" pitchFamily="65" charset="-120"/>
              </a:rPr>
              <a:t>天</a:t>
            </a:r>
            <a:endParaRPr lang="en-US" altLang="zh-TW" sz="3000" dirty="0" smtClean="0">
              <a:latin typeface="標楷體" panose="03000509000000000000" pitchFamily="65" charset="-120"/>
              <a:ea typeface="標楷體" panose="03000509000000000000" pitchFamily="65" charset="-120"/>
            </a:endParaRPr>
          </a:p>
          <a:p>
            <a:r>
              <a:rPr lang="en-US" altLang="zh-TW" sz="3000" dirty="0" smtClean="0">
                <a:latin typeface="標楷體" panose="03000509000000000000" pitchFamily="65" charset="-120"/>
                <a:ea typeface="標楷體" panose="03000509000000000000" pitchFamily="65" charset="-120"/>
              </a:rPr>
              <a:t>3.</a:t>
            </a:r>
            <a:r>
              <a:rPr lang="zh-TW" altLang="en-US" sz="3000" dirty="0" smtClean="0">
                <a:latin typeface="標楷體" panose="03000509000000000000" pitchFamily="65" charset="-120"/>
                <a:ea typeface="標楷體" panose="03000509000000000000" pitchFamily="65" charset="-120"/>
              </a:rPr>
              <a:t>規劃旅行路徑；每個城市的住宿天數、</a:t>
            </a:r>
            <a:r>
              <a:rPr lang="zh-TW" altLang="en-US" sz="3000" dirty="0" smtClean="0">
                <a:latin typeface="標楷體" panose="03000509000000000000" pitchFamily="65" charset="-120"/>
                <a:ea typeface="標楷體" panose="03000509000000000000" pitchFamily="65" charset="-120"/>
              </a:rPr>
              <a:t>主要  </a:t>
            </a:r>
            <a:endParaRPr lang="en-US" altLang="zh-TW" sz="3000" dirty="0" smtClean="0">
              <a:latin typeface="標楷體" panose="03000509000000000000" pitchFamily="65" charset="-120"/>
              <a:ea typeface="標楷體" panose="03000509000000000000" pitchFamily="65" charset="-120"/>
            </a:endParaRPr>
          </a:p>
          <a:p>
            <a:pPr marL="0" indent="0">
              <a:buNone/>
            </a:pPr>
            <a:r>
              <a:rPr lang="en-US" altLang="zh-TW" sz="3000" dirty="0">
                <a:latin typeface="標楷體" panose="03000509000000000000" pitchFamily="65" charset="-120"/>
                <a:ea typeface="標楷體" panose="03000509000000000000" pitchFamily="65" charset="-120"/>
              </a:rPr>
              <a:t> </a:t>
            </a:r>
            <a:r>
              <a:rPr lang="en-US" altLang="zh-TW" sz="3000" dirty="0" smtClean="0">
                <a:latin typeface="標楷體" panose="03000509000000000000" pitchFamily="65" charset="-120"/>
                <a:ea typeface="標楷體" panose="03000509000000000000" pitchFamily="65" charset="-120"/>
              </a:rPr>
              <a:t>   </a:t>
            </a:r>
            <a:r>
              <a:rPr lang="zh-TW" altLang="en-US" sz="3000" dirty="0" smtClean="0">
                <a:latin typeface="標楷體" panose="03000509000000000000" pitchFamily="65" charset="-120"/>
                <a:ea typeface="標楷體" panose="03000509000000000000" pitchFamily="65" charset="-120"/>
              </a:rPr>
              <a:t>參觀</a:t>
            </a:r>
            <a:r>
              <a:rPr lang="zh-TW" altLang="en-US" sz="3000" dirty="0" smtClean="0">
                <a:latin typeface="標楷體" panose="03000509000000000000" pitchFamily="65" charset="-120"/>
                <a:ea typeface="標楷體" panose="03000509000000000000" pitchFamily="65" charset="-120"/>
              </a:rPr>
              <a:t>景點、美食體驗</a:t>
            </a:r>
            <a:endParaRPr lang="en-US" altLang="zh-TW" sz="3000" dirty="0" smtClean="0">
              <a:latin typeface="標楷體" panose="03000509000000000000" pitchFamily="65" charset="-120"/>
              <a:ea typeface="標楷體" panose="03000509000000000000" pitchFamily="65" charset="-120"/>
            </a:endParaRPr>
          </a:p>
          <a:p>
            <a:r>
              <a:rPr lang="en-US" altLang="zh-TW" sz="3000" dirty="0" smtClean="0">
                <a:latin typeface="標楷體" panose="03000509000000000000" pitchFamily="65" charset="-120"/>
                <a:ea typeface="標楷體" panose="03000509000000000000" pitchFamily="65" charset="-120"/>
              </a:rPr>
              <a:t>4.</a:t>
            </a:r>
            <a:r>
              <a:rPr lang="zh-TW" altLang="en-US" sz="3000" dirty="0" smtClean="0">
                <a:latin typeface="標楷體" panose="03000509000000000000" pitchFamily="65" charset="-120"/>
                <a:ea typeface="標楷體" panose="03000509000000000000" pitchFamily="65" charset="-120"/>
              </a:rPr>
              <a:t>請各組製作成</a:t>
            </a:r>
            <a:r>
              <a:rPr lang="en-US" altLang="zh-TW" sz="3000" dirty="0" err="1" smtClean="0">
                <a:latin typeface="標楷體" panose="03000509000000000000" pitchFamily="65" charset="-120"/>
                <a:ea typeface="標楷體" panose="03000509000000000000" pitchFamily="65" charset="-120"/>
              </a:rPr>
              <a:t>PPT</a:t>
            </a:r>
            <a:r>
              <a:rPr lang="zh-TW" altLang="en-US" sz="3000" dirty="0" smtClean="0">
                <a:latin typeface="標楷體" panose="03000509000000000000" pitchFamily="65" charset="-120"/>
                <a:ea typeface="標楷體" panose="03000509000000000000" pitchFamily="65" charset="-120"/>
              </a:rPr>
              <a:t>檔案，並且指派代表</a:t>
            </a:r>
            <a:r>
              <a:rPr lang="zh-TW" altLang="en-US" sz="3000" dirty="0" smtClean="0">
                <a:latin typeface="標楷體" panose="03000509000000000000" pitchFamily="65" charset="-120"/>
                <a:ea typeface="標楷體" panose="03000509000000000000" pitchFamily="65" charset="-120"/>
              </a:rPr>
              <a:t>上台</a:t>
            </a:r>
            <a:endParaRPr lang="en-US" altLang="zh-TW" sz="3000" dirty="0" smtClean="0">
              <a:latin typeface="標楷體" panose="03000509000000000000" pitchFamily="65" charset="-120"/>
              <a:ea typeface="標楷體" panose="03000509000000000000" pitchFamily="65" charset="-120"/>
            </a:endParaRPr>
          </a:p>
          <a:p>
            <a:pPr marL="0" indent="0">
              <a:buNone/>
            </a:pPr>
            <a:r>
              <a:rPr lang="en-US" altLang="zh-TW" sz="3000" dirty="0">
                <a:latin typeface="標楷體" panose="03000509000000000000" pitchFamily="65" charset="-120"/>
                <a:ea typeface="標楷體" panose="03000509000000000000" pitchFamily="65" charset="-120"/>
              </a:rPr>
              <a:t> </a:t>
            </a:r>
            <a:r>
              <a:rPr lang="en-US" altLang="zh-TW" sz="3000" dirty="0" smtClean="0">
                <a:latin typeface="標楷體" panose="03000509000000000000" pitchFamily="65" charset="-120"/>
                <a:ea typeface="標楷體" panose="03000509000000000000" pitchFamily="65" charset="-120"/>
              </a:rPr>
              <a:t>   </a:t>
            </a:r>
            <a:r>
              <a:rPr lang="zh-TW" altLang="en-US" sz="3000" dirty="0" smtClean="0">
                <a:latin typeface="標楷體" panose="03000509000000000000" pitchFamily="65" charset="-120"/>
                <a:ea typeface="標楷體" panose="03000509000000000000" pitchFamily="65" charset="-120"/>
              </a:rPr>
              <a:t>分享</a:t>
            </a:r>
            <a:endParaRPr lang="zh-TW" altLang="en-US" sz="3000" dirty="0">
              <a:latin typeface="標楷體" panose="03000509000000000000" pitchFamily="65" charset="-120"/>
              <a:ea typeface="標楷體" panose="03000509000000000000" pitchFamily="65" charset="-120"/>
            </a:endParaRPr>
          </a:p>
        </p:txBody>
      </p:sp>
    </p:spTree>
    <p:extLst>
      <p:ext uri="{BB962C8B-B14F-4D97-AF65-F5344CB8AC3E}">
        <p14:creationId xmlns:p14="http://schemas.microsoft.com/office/powerpoint/2010/main" val="8238672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標題 6"/>
          <p:cNvSpPr>
            <a:spLocks noGrp="1"/>
          </p:cNvSpPr>
          <p:nvPr>
            <p:ph type="title"/>
          </p:nvPr>
        </p:nvSpPr>
        <p:spPr>
          <a:xfrm>
            <a:off x="611560" y="548680"/>
            <a:ext cx="1800200" cy="1368152"/>
          </a:xfrm>
        </p:spPr>
        <p:txBody>
          <a:bodyPr>
            <a:normAutofit fontScale="90000"/>
          </a:bodyPr>
          <a:lstStyle/>
          <a:p>
            <a:r>
              <a:rPr lang="zh-TW" altLang="en-US" dirty="0" smtClean="0">
                <a:hlinkClick r:id="rId2"/>
              </a:rPr>
              <a:t>西班牙</a:t>
            </a:r>
            <a:r>
              <a:rPr lang="en-US" altLang="zh-TW" dirty="0" smtClean="0">
                <a:hlinkClick r:id="rId2"/>
              </a:rPr>
              <a:t/>
            </a:r>
            <a:br>
              <a:rPr lang="en-US" altLang="zh-TW" dirty="0" smtClean="0">
                <a:hlinkClick r:id="rId2"/>
              </a:rPr>
            </a:br>
            <a:r>
              <a:rPr lang="zh-TW" altLang="en-US" dirty="0" smtClean="0">
                <a:hlinkClick r:id="rId2"/>
              </a:rPr>
              <a:t>地圖</a:t>
            </a:r>
            <a:endParaRPr lang="zh-TW" altLang="en-US" dirty="0"/>
          </a:p>
        </p:txBody>
      </p:sp>
      <p:pic>
        <p:nvPicPr>
          <p:cNvPr id="1026" name="Picture 2">
            <a:hlinkClick r:id="rId3"/>
          </p:cNvPr>
          <p:cNvPicPr>
            <a:picLocks noGrp="1" noChangeAspect="1" noChangeArrowheads="1"/>
          </p:cNvPicPr>
          <p:nvPr>
            <p:ph idx="1"/>
          </p:nvPr>
        </p:nvPicPr>
        <p:blipFill>
          <a:blip r:embed="rId4">
            <a:extLst>
              <a:ext uri="{28A0092B-C50C-407E-A947-70E740481C1C}">
                <a14:useLocalDpi xmlns:a14="http://schemas.microsoft.com/office/drawing/2010/main" val="0"/>
              </a:ext>
            </a:extLst>
          </a:blip>
          <a:stretch>
            <a:fillRect/>
          </a:stretch>
        </p:blipFill>
        <p:spPr bwMode="auto">
          <a:xfrm>
            <a:off x="2555775" y="548680"/>
            <a:ext cx="6055147" cy="55555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0714656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
        <p:nvSpPr>
          <p:cNvPr id="2" name="標題 1"/>
          <p:cNvSpPr>
            <a:spLocks noGrp="1"/>
          </p:cNvSpPr>
          <p:nvPr>
            <p:ph type="title"/>
          </p:nvPr>
        </p:nvSpPr>
        <p:spPr>
          <a:xfrm>
            <a:off x="251520" y="476672"/>
            <a:ext cx="2520280" cy="2520280"/>
          </a:xfrm>
        </p:spPr>
        <p:txBody>
          <a:bodyPr>
            <a:normAutofit/>
          </a:bodyPr>
          <a:lstStyle/>
          <a:p>
            <a:r>
              <a:rPr lang="zh-TW" altLang="en-US" sz="3000" dirty="0"/>
              <a:t>西班牙有許多世界知名旅遊</a:t>
            </a:r>
            <a:r>
              <a:rPr lang="zh-TW" altLang="en-US" sz="3000" dirty="0" smtClean="0">
                <a:hlinkClick r:id="rId2"/>
              </a:rPr>
              <a:t>城市</a:t>
            </a:r>
            <a:r>
              <a:rPr lang="en-US" altLang="zh-TW" sz="3000" dirty="0" smtClean="0"/>
              <a:t/>
            </a:r>
            <a:br>
              <a:rPr lang="en-US" altLang="zh-TW" sz="3000" dirty="0" smtClean="0"/>
            </a:br>
            <a:r>
              <a:rPr lang="zh-TW" altLang="en-US" sz="2200" dirty="0" smtClean="0"/>
              <a:t>右側為前</a:t>
            </a:r>
            <a:r>
              <a:rPr lang="en-US" altLang="zh-TW" sz="2200" dirty="0" smtClean="0"/>
              <a:t>20</a:t>
            </a:r>
            <a:r>
              <a:rPr lang="zh-TW" altLang="en-US" sz="2200" dirty="0" smtClean="0"/>
              <a:t>大城市</a:t>
            </a:r>
            <a:endParaRPr lang="zh-TW" altLang="en-US" sz="2200" dirty="0"/>
          </a:p>
        </p:txBody>
      </p:sp>
      <p:graphicFrame>
        <p:nvGraphicFramePr>
          <p:cNvPr id="7" name="內容版面配置區 6"/>
          <p:cNvGraphicFramePr>
            <a:graphicFrameLocks noGrp="1"/>
          </p:cNvGraphicFramePr>
          <p:nvPr>
            <p:ph idx="1"/>
            <p:extLst>
              <p:ext uri="{D42A27DB-BD31-4B8C-83A1-F6EECF244321}">
                <p14:modId xmlns:p14="http://schemas.microsoft.com/office/powerpoint/2010/main" val="3899229201"/>
              </p:ext>
            </p:extLst>
          </p:nvPr>
        </p:nvGraphicFramePr>
        <p:xfrm>
          <a:off x="3347863" y="548677"/>
          <a:ext cx="5010572" cy="5577483"/>
        </p:xfrm>
        <a:graphic>
          <a:graphicData uri="http://schemas.openxmlformats.org/drawingml/2006/table">
            <a:tbl>
              <a:tblPr/>
              <a:tblGrid>
                <a:gridCol w="1252643"/>
                <a:gridCol w="1252643"/>
                <a:gridCol w="1252643"/>
                <a:gridCol w="1252643"/>
              </a:tblGrid>
              <a:tr h="256436">
                <a:tc>
                  <a:txBody>
                    <a:bodyPr/>
                    <a:lstStyle/>
                    <a:p>
                      <a:pPr algn="ctr"/>
                      <a:r>
                        <a:rPr lang="zh-TW" altLang="en-US" sz="1000">
                          <a:effectLst/>
                        </a:rPr>
                        <a:t>排名</a:t>
                      </a:r>
                    </a:p>
                  </a:txBody>
                  <a:tcPr marL="52023" marR="113799" marT="26011" marB="26011" anchor="ctr">
                    <a:lnL>
                      <a:noFill/>
                    </a:lnL>
                    <a:lnR>
                      <a:noFill/>
                    </a:lnR>
                    <a:lnT>
                      <a:noFill/>
                    </a:lnT>
                    <a:lnB>
                      <a:noFill/>
                    </a:lnB>
                  </a:tcPr>
                </a:tc>
                <a:tc>
                  <a:txBody>
                    <a:bodyPr/>
                    <a:lstStyle/>
                    <a:p>
                      <a:pPr algn="ctr"/>
                      <a:r>
                        <a:rPr lang="zh-TW" altLang="en-US" sz="1000">
                          <a:effectLst/>
                        </a:rPr>
                        <a:t>城市</a:t>
                      </a:r>
                    </a:p>
                  </a:txBody>
                  <a:tcPr marL="52023" marR="113799" marT="26011" marB="26011" anchor="ctr">
                    <a:lnL>
                      <a:noFill/>
                    </a:lnL>
                    <a:lnR>
                      <a:noFill/>
                    </a:lnR>
                    <a:lnT>
                      <a:noFill/>
                    </a:lnT>
                    <a:lnB>
                      <a:noFill/>
                    </a:lnB>
                  </a:tcPr>
                </a:tc>
                <a:tc>
                  <a:txBody>
                    <a:bodyPr/>
                    <a:lstStyle/>
                    <a:p>
                      <a:pPr algn="ctr"/>
                      <a:r>
                        <a:rPr lang="zh-TW" altLang="en-US" sz="1000">
                          <a:effectLst/>
                        </a:rPr>
                        <a:t>行政區</a:t>
                      </a:r>
                    </a:p>
                  </a:txBody>
                  <a:tcPr marL="52023" marR="113799" marT="26011" marB="26011" anchor="ctr">
                    <a:lnL>
                      <a:noFill/>
                    </a:lnL>
                    <a:lnR>
                      <a:noFill/>
                    </a:lnR>
                    <a:lnT>
                      <a:noFill/>
                    </a:lnT>
                    <a:lnB>
                      <a:noFill/>
                    </a:lnB>
                  </a:tcPr>
                </a:tc>
                <a:tc>
                  <a:txBody>
                    <a:bodyPr/>
                    <a:lstStyle/>
                    <a:p>
                      <a:pPr algn="ctr"/>
                      <a:r>
                        <a:rPr lang="zh-TW" altLang="en-US" sz="1000">
                          <a:effectLst/>
                        </a:rPr>
                        <a:t>人口 </a:t>
                      </a:r>
                      <a:r>
                        <a:rPr lang="en-US" altLang="zh-TW" sz="1000">
                          <a:effectLst/>
                        </a:rPr>
                        <a:t>(2014)</a:t>
                      </a:r>
                      <a:r>
                        <a:rPr lang="en-US" altLang="zh-TW" sz="1000" b="0" i="0" u="none" strike="noStrike" baseline="30000">
                          <a:effectLst/>
                          <a:hlinkClick r:id="rId3"/>
                        </a:rPr>
                        <a:t>[26]</a:t>
                      </a:r>
                      <a:endParaRPr lang="zh-TW" altLang="en-US" sz="1000">
                        <a:effectLst/>
                      </a:endParaRPr>
                    </a:p>
                  </a:txBody>
                  <a:tcPr marL="52023" marR="113799" marT="26011" marB="26011" anchor="ctr">
                    <a:lnL>
                      <a:noFill/>
                    </a:lnL>
                    <a:lnR>
                      <a:noFill/>
                    </a:lnR>
                    <a:lnT>
                      <a:noFill/>
                    </a:lnT>
                    <a:lnB>
                      <a:noFill/>
                    </a:lnB>
                  </a:tcPr>
                </a:tc>
              </a:tr>
              <a:tr h="256436">
                <a:tc>
                  <a:txBody>
                    <a:bodyPr/>
                    <a:lstStyle/>
                    <a:p>
                      <a:r>
                        <a:rPr lang="en-US" altLang="zh-TW" sz="1000">
                          <a:effectLst/>
                        </a:rPr>
                        <a:t>1</a:t>
                      </a:r>
                    </a:p>
                  </a:txBody>
                  <a:tcPr marL="52023" marR="52023" marT="26011" marB="26011" anchor="ctr">
                    <a:lnL>
                      <a:noFill/>
                    </a:lnL>
                    <a:lnR>
                      <a:noFill/>
                    </a:lnR>
                    <a:lnT>
                      <a:noFill/>
                    </a:lnT>
                    <a:lnB>
                      <a:noFill/>
                    </a:lnB>
                  </a:tcPr>
                </a:tc>
                <a:tc>
                  <a:txBody>
                    <a:bodyPr/>
                    <a:lstStyle/>
                    <a:p>
                      <a:r>
                        <a:rPr lang="zh-TW" altLang="en-US" sz="1000" u="none" strike="noStrike">
                          <a:effectLst/>
                          <a:hlinkClick r:id="rId4" tooltip="馬德里"/>
                        </a:rPr>
                        <a:t>馬德里</a:t>
                      </a:r>
                      <a:endParaRPr lang="zh-TW" altLang="en-US" sz="1000">
                        <a:effectLst/>
                      </a:endParaRPr>
                    </a:p>
                  </a:txBody>
                  <a:tcPr marL="52023" marR="52023" marT="26011" marB="26011" anchor="ctr">
                    <a:lnL>
                      <a:noFill/>
                    </a:lnL>
                    <a:lnR>
                      <a:noFill/>
                    </a:lnR>
                    <a:lnT>
                      <a:noFill/>
                    </a:lnT>
                    <a:lnB>
                      <a:noFill/>
                    </a:lnB>
                  </a:tcPr>
                </a:tc>
                <a:tc>
                  <a:txBody>
                    <a:bodyPr/>
                    <a:lstStyle/>
                    <a:p>
                      <a:r>
                        <a:rPr lang="zh-TW" altLang="en-US" sz="1000">
                          <a:effectLst/>
                        </a:rPr>
                        <a:t> </a:t>
                      </a:r>
                      <a:r>
                        <a:rPr lang="zh-TW" altLang="en-US" sz="1000" u="none" strike="noStrike">
                          <a:effectLst/>
                          <a:hlinkClick r:id="rId5" tooltip="馬德里自治區"/>
                        </a:rPr>
                        <a:t>馬德里</a:t>
                      </a:r>
                      <a:endParaRPr lang="zh-TW" altLang="en-US" sz="1000">
                        <a:effectLst/>
                      </a:endParaRPr>
                    </a:p>
                  </a:txBody>
                  <a:tcPr marL="52023" marR="52023" marT="26011" marB="26011" anchor="ctr">
                    <a:lnL>
                      <a:noFill/>
                    </a:lnL>
                    <a:lnR>
                      <a:noFill/>
                    </a:lnR>
                    <a:lnT>
                      <a:noFill/>
                    </a:lnT>
                    <a:lnB>
                      <a:noFill/>
                    </a:lnB>
                  </a:tcPr>
                </a:tc>
                <a:tc>
                  <a:txBody>
                    <a:bodyPr/>
                    <a:lstStyle/>
                    <a:p>
                      <a:r>
                        <a:rPr lang="en-US" altLang="zh-TW" sz="1000">
                          <a:effectLst/>
                        </a:rPr>
                        <a:t>3,165,235</a:t>
                      </a:r>
                    </a:p>
                  </a:txBody>
                  <a:tcPr marL="52023" marR="52023" marT="26011" marB="26011" anchor="ctr">
                    <a:lnL>
                      <a:noFill/>
                    </a:lnL>
                    <a:lnR>
                      <a:noFill/>
                    </a:lnR>
                    <a:lnT>
                      <a:noFill/>
                    </a:lnT>
                    <a:lnB>
                      <a:noFill/>
                    </a:lnB>
                  </a:tcPr>
                </a:tc>
              </a:tr>
              <a:tr h="256436">
                <a:tc>
                  <a:txBody>
                    <a:bodyPr/>
                    <a:lstStyle/>
                    <a:p>
                      <a:r>
                        <a:rPr lang="en-US" altLang="zh-TW" sz="1000">
                          <a:effectLst/>
                        </a:rPr>
                        <a:t>2</a:t>
                      </a:r>
                    </a:p>
                  </a:txBody>
                  <a:tcPr marL="52023" marR="52023" marT="26011" marB="26011" anchor="ctr">
                    <a:lnL>
                      <a:noFill/>
                    </a:lnL>
                    <a:lnR>
                      <a:noFill/>
                    </a:lnR>
                    <a:lnT>
                      <a:noFill/>
                    </a:lnT>
                    <a:lnB>
                      <a:noFill/>
                    </a:lnB>
                  </a:tcPr>
                </a:tc>
                <a:tc>
                  <a:txBody>
                    <a:bodyPr/>
                    <a:lstStyle/>
                    <a:p>
                      <a:r>
                        <a:rPr lang="zh-TW" altLang="en-US" sz="1000" u="none" strike="noStrike">
                          <a:effectLst/>
                          <a:hlinkClick r:id="rId6" tooltip="巴塞隆納"/>
                        </a:rPr>
                        <a:t>巴塞隆納</a:t>
                      </a:r>
                      <a:endParaRPr lang="zh-TW" altLang="en-US" sz="1000">
                        <a:effectLst/>
                      </a:endParaRPr>
                    </a:p>
                  </a:txBody>
                  <a:tcPr marL="52023" marR="52023" marT="26011" marB="26011" anchor="ctr">
                    <a:lnL>
                      <a:noFill/>
                    </a:lnL>
                    <a:lnR>
                      <a:noFill/>
                    </a:lnR>
                    <a:lnT>
                      <a:noFill/>
                    </a:lnT>
                    <a:lnB>
                      <a:noFill/>
                    </a:lnB>
                  </a:tcPr>
                </a:tc>
                <a:tc>
                  <a:txBody>
                    <a:bodyPr/>
                    <a:lstStyle/>
                    <a:p>
                      <a:r>
                        <a:rPr lang="zh-TW" altLang="en-US" sz="1000">
                          <a:effectLst/>
                        </a:rPr>
                        <a:t> </a:t>
                      </a:r>
                      <a:r>
                        <a:rPr lang="zh-TW" altLang="en-US" sz="1000" u="none" strike="noStrike">
                          <a:effectLst/>
                          <a:hlinkClick r:id="rId7" tooltip="加泰隆尼亞"/>
                        </a:rPr>
                        <a:t>加泰隆尼亞</a:t>
                      </a:r>
                      <a:endParaRPr lang="zh-TW" altLang="en-US" sz="1000">
                        <a:effectLst/>
                      </a:endParaRPr>
                    </a:p>
                  </a:txBody>
                  <a:tcPr marL="52023" marR="52023" marT="26011" marB="26011" anchor="ctr">
                    <a:lnL>
                      <a:noFill/>
                    </a:lnL>
                    <a:lnR>
                      <a:noFill/>
                    </a:lnR>
                    <a:lnT>
                      <a:noFill/>
                    </a:lnT>
                    <a:lnB>
                      <a:noFill/>
                    </a:lnB>
                  </a:tcPr>
                </a:tc>
                <a:tc>
                  <a:txBody>
                    <a:bodyPr/>
                    <a:lstStyle/>
                    <a:p>
                      <a:r>
                        <a:rPr lang="en-US" altLang="zh-TW" sz="1000">
                          <a:effectLst/>
                        </a:rPr>
                        <a:t>1,602,386</a:t>
                      </a:r>
                    </a:p>
                  </a:txBody>
                  <a:tcPr marL="52023" marR="52023" marT="26011" marB="26011" anchor="ctr">
                    <a:lnL>
                      <a:noFill/>
                    </a:lnL>
                    <a:lnR>
                      <a:noFill/>
                    </a:lnR>
                    <a:lnT>
                      <a:noFill/>
                    </a:lnT>
                    <a:lnB>
                      <a:noFill/>
                    </a:lnB>
                  </a:tcPr>
                </a:tc>
              </a:tr>
              <a:tr h="256436">
                <a:tc>
                  <a:txBody>
                    <a:bodyPr/>
                    <a:lstStyle/>
                    <a:p>
                      <a:r>
                        <a:rPr lang="en-US" altLang="zh-TW" sz="1000">
                          <a:effectLst/>
                        </a:rPr>
                        <a:t>3</a:t>
                      </a:r>
                    </a:p>
                  </a:txBody>
                  <a:tcPr marL="52023" marR="52023" marT="26011" marB="26011" anchor="ctr">
                    <a:lnL>
                      <a:noFill/>
                    </a:lnL>
                    <a:lnR>
                      <a:noFill/>
                    </a:lnR>
                    <a:lnT>
                      <a:noFill/>
                    </a:lnT>
                    <a:lnB>
                      <a:noFill/>
                    </a:lnB>
                  </a:tcPr>
                </a:tc>
                <a:tc>
                  <a:txBody>
                    <a:bodyPr/>
                    <a:lstStyle/>
                    <a:p>
                      <a:r>
                        <a:rPr lang="zh-TW" altLang="en-US" sz="1000" u="none" strike="noStrike">
                          <a:effectLst/>
                          <a:hlinkClick r:id="rId8" tooltip="瓦倫西亞"/>
                        </a:rPr>
                        <a:t>瓦倫西亞</a:t>
                      </a:r>
                      <a:endParaRPr lang="zh-TW" altLang="en-US" sz="1000">
                        <a:effectLst/>
                      </a:endParaRPr>
                    </a:p>
                  </a:txBody>
                  <a:tcPr marL="52023" marR="52023" marT="26011" marB="26011" anchor="ctr">
                    <a:lnL>
                      <a:noFill/>
                    </a:lnL>
                    <a:lnR>
                      <a:noFill/>
                    </a:lnR>
                    <a:lnT>
                      <a:noFill/>
                    </a:lnT>
                    <a:lnB>
                      <a:noFill/>
                    </a:lnB>
                  </a:tcPr>
                </a:tc>
                <a:tc>
                  <a:txBody>
                    <a:bodyPr/>
                    <a:lstStyle/>
                    <a:p>
                      <a:r>
                        <a:rPr lang="zh-TW" altLang="en-US" sz="1000">
                          <a:effectLst/>
                        </a:rPr>
                        <a:t> </a:t>
                      </a:r>
                      <a:r>
                        <a:rPr lang="zh-TW" altLang="en-US" sz="1000" u="none" strike="noStrike">
                          <a:effectLst/>
                          <a:hlinkClick r:id="rId9" tooltip="瓦倫西亞自治區"/>
                        </a:rPr>
                        <a:t>瓦倫西亞</a:t>
                      </a:r>
                      <a:endParaRPr lang="zh-TW" altLang="en-US" sz="1000">
                        <a:effectLst/>
                      </a:endParaRPr>
                    </a:p>
                  </a:txBody>
                  <a:tcPr marL="52023" marR="52023" marT="26011" marB="26011" anchor="ctr">
                    <a:lnL>
                      <a:noFill/>
                    </a:lnL>
                    <a:lnR>
                      <a:noFill/>
                    </a:lnR>
                    <a:lnT>
                      <a:noFill/>
                    </a:lnT>
                    <a:lnB>
                      <a:noFill/>
                    </a:lnB>
                  </a:tcPr>
                </a:tc>
                <a:tc>
                  <a:txBody>
                    <a:bodyPr/>
                    <a:lstStyle/>
                    <a:p>
                      <a:r>
                        <a:rPr lang="en-US" altLang="zh-TW" sz="1000">
                          <a:effectLst/>
                        </a:rPr>
                        <a:t>786,424</a:t>
                      </a:r>
                    </a:p>
                  </a:txBody>
                  <a:tcPr marL="52023" marR="52023" marT="26011" marB="26011" anchor="ctr">
                    <a:lnL>
                      <a:noFill/>
                    </a:lnL>
                    <a:lnR>
                      <a:noFill/>
                    </a:lnR>
                    <a:lnT>
                      <a:noFill/>
                    </a:lnT>
                    <a:lnB>
                      <a:noFill/>
                    </a:lnB>
                  </a:tcPr>
                </a:tc>
              </a:tr>
              <a:tr h="256436">
                <a:tc>
                  <a:txBody>
                    <a:bodyPr/>
                    <a:lstStyle/>
                    <a:p>
                      <a:r>
                        <a:rPr lang="en-US" altLang="zh-TW" sz="1000">
                          <a:effectLst/>
                        </a:rPr>
                        <a:t>4</a:t>
                      </a:r>
                    </a:p>
                  </a:txBody>
                  <a:tcPr marL="52023" marR="52023" marT="26011" marB="26011" anchor="ctr">
                    <a:lnL>
                      <a:noFill/>
                    </a:lnL>
                    <a:lnR>
                      <a:noFill/>
                    </a:lnR>
                    <a:lnT>
                      <a:noFill/>
                    </a:lnT>
                    <a:lnB>
                      <a:noFill/>
                    </a:lnB>
                  </a:tcPr>
                </a:tc>
                <a:tc>
                  <a:txBody>
                    <a:bodyPr/>
                    <a:lstStyle/>
                    <a:p>
                      <a:r>
                        <a:rPr lang="zh-TW" altLang="en-US" sz="1000" u="none" strike="noStrike">
                          <a:effectLst/>
                          <a:hlinkClick r:id="rId10" tooltip="塞維亞"/>
                        </a:rPr>
                        <a:t>塞維亞</a:t>
                      </a:r>
                      <a:endParaRPr lang="zh-TW" altLang="en-US" sz="1000">
                        <a:effectLst/>
                      </a:endParaRPr>
                    </a:p>
                  </a:txBody>
                  <a:tcPr marL="52023" marR="52023" marT="26011" marB="26011" anchor="ctr">
                    <a:lnL>
                      <a:noFill/>
                    </a:lnL>
                    <a:lnR>
                      <a:noFill/>
                    </a:lnR>
                    <a:lnT>
                      <a:noFill/>
                    </a:lnT>
                    <a:lnB>
                      <a:noFill/>
                    </a:lnB>
                  </a:tcPr>
                </a:tc>
                <a:tc>
                  <a:txBody>
                    <a:bodyPr/>
                    <a:lstStyle/>
                    <a:p>
                      <a:r>
                        <a:rPr lang="zh-TW" altLang="en-US" sz="1000">
                          <a:effectLst/>
                        </a:rPr>
                        <a:t> </a:t>
                      </a:r>
                      <a:r>
                        <a:rPr lang="zh-TW" altLang="en-US" sz="1000" u="none" strike="noStrike">
                          <a:effectLst/>
                          <a:hlinkClick r:id="rId11" tooltip="安達魯西亞"/>
                        </a:rPr>
                        <a:t>安達魯西亞</a:t>
                      </a:r>
                      <a:endParaRPr lang="zh-TW" altLang="en-US" sz="1000">
                        <a:effectLst/>
                      </a:endParaRPr>
                    </a:p>
                  </a:txBody>
                  <a:tcPr marL="52023" marR="52023" marT="26011" marB="26011" anchor="ctr">
                    <a:lnL>
                      <a:noFill/>
                    </a:lnL>
                    <a:lnR>
                      <a:noFill/>
                    </a:lnR>
                    <a:lnT>
                      <a:noFill/>
                    </a:lnT>
                    <a:lnB>
                      <a:noFill/>
                    </a:lnB>
                  </a:tcPr>
                </a:tc>
                <a:tc>
                  <a:txBody>
                    <a:bodyPr/>
                    <a:lstStyle/>
                    <a:p>
                      <a:r>
                        <a:rPr lang="en-US" altLang="zh-TW" sz="1000">
                          <a:effectLst/>
                        </a:rPr>
                        <a:t>696,676</a:t>
                      </a:r>
                    </a:p>
                  </a:txBody>
                  <a:tcPr marL="52023" marR="52023" marT="26011" marB="26011" anchor="ctr">
                    <a:lnL>
                      <a:noFill/>
                    </a:lnL>
                    <a:lnR>
                      <a:noFill/>
                    </a:lnR>
                    <a:lnT>
                      <a:noFill/>
                    </a:lnT>
                    <a:lnB>
                      <a:noFill/>
                    </a:lnB>
                  </a:tcPr>
                </a:tc>
              </a:tr>
              <a:tr h="256436">
                <a:tc>
                  <a:txBody>
                    <a:bodyPr/>
                    <a:lstStyle/>
                    <a:p>
                      <a:r>
                        <a:rPr lang="en-US" altLang="zh-TW" sz="1000">
                          <a:effectLst/>
                        </a:rPr>
                        <a:t>5</a:t>
                      </a:r>
                    </a:p>
                  </a:txBody>
                  <a:tcPr marL="52023" marR="52023" marT="26011" marB="26011" anchor="ctr">
                    <a:lnL>
                      <a:noFill/>
                    </a:lnL>
                    <a:lnR>
                      <a:noFill/>
                    </a:lnR>
                    <a:lnT>
                      <a:noFill/>
                    </a:lnT>
                    <a:lnB>
                      <a:noFill/>
                    </a:lnB>
                  </a:tcPr>
                </a:tc>
                <a:tc>
                  <a:txBody>
                    <a:bodyPr/>
                    <a:lstStyle/>
                    <a:p>
                      <a:r>
                        <a:rPr lang="zh-TW" altLang="en-US" sz="1000" u="none" strike="noStrike">
                          <a:effectLst/>
                          <a:hlinkClick r:id="rId12" tooltip="沙拉哥薩"/>
                        </a:rPr>
                        <a:t>沙拉哥薩</a:t>
                      </a:r>
                      <a:endParaRPr lang="zh-TW" altLang="en-US" sz="1000">
                        <a:effectLst/>
                      </a:endParaRPr>
                    </a:p>
                  </a:txBody>
                  <a:tcPr marL="52023" marR="52023" marT="26011" marB="26011" anchor="ctr">
                    <a:lnL>
                      <a:noFill/>
                    </a:lnL>
                    <a:lnR>
                      <a:noFill/>
                    </a:lnR>
                    <a:lnT>
                      <a:noFill/>
                    </a:lnT>
                    <a:lnB>
                      <a:noFill/>
                    </a:lnB>
                  </a:tcPr>
                </a:tc>
                <a:tc>
                  <a:txBody>
                    <a:bodyPr/>
                    <a:lstStyle/>
                    <a:p>
                      <a:r>
                        <a:rPr lang="zh-TW" altLang="en-US" sz="1000">
                          <a:effectLst/>
                        </a:rPr>
                        <a:t> </a:t>
                      </a:r>
                      <a:r>
                        <a:rPr lang="zh-TW" altLang="en-US" sz="1000" u="none" strike="noStrike">
                          <a:effectLst/>
                          <a:hlinkClick r:id="rId13" tooltip="亞拉岡"/>
                        </a:rPr>
                        <a:t>亞拉岡</a:t>
                      </a:r>
                      <a:endParaRPr lang="zh-TW" altLang="en-US" sz="1000">
                        <a:effectLst/>
                      </a:endParaRPr>
                    </a:p>
                  </a:txBody>
                  <a:tcPr marL="52023" marR="52023" marT="26011" marB="26011" anchor="ctr">
                    <a:lnL>
                      <a:noFill/>
                    </a:lnL>
                    <a:lnR>
                      <a:noFill/>
                    </a:lnR>
                    <a:lnT>
                      <a:noFill/>
                    </a:lnT>
                    <a:lnB>
                      <a:noFill/>
                    </a:lnB>
                  </a:tcPr>
                </a:tc>
                <a:tc>
                  <a:txBody>
                    <a:bodyPr/>
                    <a:lstStyle/>
                    <a:p>
                      <a:r>
                        <a:rPr lang="en-US" altLang="zh-TW" sz="1000">
                          <a:effectLst/>
                        </a:rPr>
                        <a:t>666,058</a:t>
                      </a:r>
                    </a:p>
                  </a:txBody>
                  <a:tcPr marL="52023" marR="52023" marT="26011" marB="26011" anchor="ctr">
                    <a:lnL>
                      <a:noFill/>
                    </a:lnL>
                    <a:lnR>
                      <a:noFill/>
                    </a:lnR>
                    <a:lnT>
                      <a:noFill/>
                    </a:lnT>
                    <a:lnB>
                      <a:noFill/>
                    </a:lnB>
                  </a:tcPr>
                </a:tc>
              </a:tr>
              <a:tr h="256436">
                <a:tc>
                  <a:txBody>
                    <a:bodyPr/>
                    <a:lstStyle/>
                    <a:p>
                      <a:r>
                        <a:rPr lang="en-US" altLang="zh-TW" sz="1000">
                          <a:effectLst/>
                        </a:rPr>
                        <a:t>6</a:t>
                      </a:r>
                    </a:p>
                  </a:txBody>
                  <a:tcPr marL="52023" marR="52023" marT="26011" marB="26011" anchor="ctr">
                    <a:lnL>
                      <a:noFill/>
                    </a:lnL>
                    <a:lnR>
                      <a:noFill/>
                    </a:lnR>
                    <a:lnT>
                      <a:noFill/>
                    </a:lnT>
                    <a:lnB>
                      <a:noFill/>
                    </a:lnB>
                  </a:tcPr>
                </a:tc>
                <a:tc>
                  <a:txBody>
                    <a:bodyPr/>
                    <a:lstStyle/>
                    <a:p>
                      <a:r>
                        <a:rPr lang="zh-TW" altLang="en-US" sz="1000" u="none" strike="noStrike">
                          <a:effectLst/>
                          <a:hlinkClick r:id="rId14" tooltip="馬拉加"/>
                        </a:rPr>
                        <a:t>馬拉加</a:t>
                      </a:r>
                      <a:endParaRPr lang="zh-TW" altLang="en-US" sz="1000">
                        <a:effectLst/>
                      </a:endParaRPr>
                    </a:p>
                  </a:txBody>
                  <a:tcPr marL="52023" marR="52023" marT="26011" marB="26011" anchor="ctr">
                    <a:lnL>
                      <a:noFill/>
                    </a:lnL>
                    <a:lnR>
                      <a:noFill/>
                    </a:lnR>
                    <a:lnT>
                      <a:noFill/>
                    </a:lnT>
                    <a:lnB>
                      <a:noFill/>
                    </a:lnB>
                  </a:tcPr>
                </a:tc>
                <a:tc>
                  <a:txBody>
                    <a:bodyPr/>
                    <a:lstStyle/>
                    <a:p>
                      <a:r>
                        <a:rPr lang="zh-TW" altLang="en-US" sz="1000">
                          <a:effectLst/>
                        </a:rPr>
                        <a:t> </a:t>
                      </a:r>
                      <a:r>
                        <a:rPr lang="zh-TW" altLang="en-US" sz="1000" u="none" strike="noStrike">
                          <a:effectLst/>
                          <a:hlinkClick r:id="rId11" tooltip="安達魯西亞"/>
                        </a:rPr>
                        <a:t>安達魯西亞</a:t>
                      </a:r>
                      <a:endParaRPr lang="zh-TW" altLang="en-US" sz="1000">
                        <a:effectLst/>
                      </a:endParaRPr>
                    </a:p>
                  </a:txBody>
                  <a:tcPr marL="52023" marR="52023" marT="26011" marB="26011" anchor="ctr">
                    <a:lnL>
                      <a:noFill/>
                    </a:lnL>
                    <a:lnR>
                      <a:noFill/>
                    </a:lnR>
                    <a:lnT>
                      <a:noFill/>
                    </a:lnT>
                    <a:lnB>
                      <a:noFill/>
                    </a:lnB>
                  </a:tcPr>
                </a:tc>
                <a:tc>
                  <a:txBody>
                    <a:bodyPr/>
                    <a:lstStyle/>
                    <a:p>
                      <a:r>
                        <a:rPr lang="en-US" altLang="zh-TW" sz="1000">
                          <a:effectLst/>
                        </a:rPr>
                        <a:t>566,913</a:t>
                      </a:r>
                    </a:p>
                  </a:txBody>
                  <a:tcPr marL="52023" marR="52023" marT="26011" marB="26011" anchor="ctr">
                    <a:lnL>
                      <a:noFill/>
                    </a:lnL>
                    <a:lnR>
                      <a:noFill/>
                    </a:lnR>
                    <a:lnT>
                      <a:noFill/>
                    </a:lnT>
                    <a:lnB>
                      <a:noFill/>
                    </a:lnB>
                  </a:tcPr>
                </a:tc>
              </a:tr>
              <a:tr h="256436">
                <a:tc>
                  <a:txBody>
                    <a:bodyPr/>
                    <a:lstStyle/>
                    <a:p>
                      <a:r>
                        <a:rPr lang="en-US" altLang="zh-TW" sz="1000">
                          <a:effectLst/>
                        </a:rPr>
                        <a:t>7</a:t>
                      </a:r>
                    </a:p>
                  </a:txBody>
                  <a:tcPr marL="52023" marR="52023" marT="26011" marB="26011" anchor="ctr">
                    <a:lnL>
                      <a:noFill/>
                    </a:lnL>
                    <a:lnR>
                      <a:noFill/>
                    </a:lnR>
                    <a:lnT>
                      <a:noFill/>
                    </a:lnT>
                    <a:lnB>
                      <a:noFill/>
                    </a:lnB>
                  </a:tcPr>
                </a:tc>
                <a:tc>
                  <a:txBody>
                    <a:bodyPr/>
                    <a:lstStyle/>
                    <a:p>
                      <a:r>
                        <a:rPr lang="zh-TW" altLang="en-US" sz="1000" u="none" strike="noStrike">
                          <a:effectLst/>
                          <a:hlinkClick r:id="rId15" tooltip="莫夕亞"/>
                        </a:rPr>
                        <a:t>莫夕亞</a:t>
                      </a:r>
                      <a:endParaRPr lang="zh-TW" altLang="en-US" sz="1000">
                        <a:effectLst/>
                      </a:endParaRPr>
                    </a:p>
                  </a:txBody>
                  <a:tcPr marL="52023" marR="52023" marT="26011" marB="26011" anchor="ctr">
                    <a:lnL>
                      <a:noFill/>
                    </a:lnL>
                    <a:lnR>
                      <a:noFill/>
                    </a:lnR>
                    <a:lnT>
                      <a:noFill/>
                    </a:lnT>
                    <a:lnB>
                      <a:noFill/>
                    </a:lnB>
                  </a:tcPr>
                </a:tc>
                <a:tc>
                  <a:txBody>
                    <a:bodyPr/>
                    <a:lstStyle/>
                    <a:p>
                      <a:r>
                        <a:rPr lang="zh-TW" altLang="en-US" sz="1000">
                          <a:effectLst/>
                        </a:rPr>
                        <a:t> </a:t>
                      </a:r>
                      <a:r>
                        <a:rPr lang="zh-TW" altLang="en-US" sz="1000" u="none" strike="noStrike">
                          <a:effectLst/>
                          <a:hlinkClick r:id="rId16" tooltip="莫夕亞地區"/>
                        </a:rPr>
                        <a:t>莫夕亞</a:t>
                      </a:r>
                      <a:endParaRPr lang="zh-TW" altLang="en-US" sz="1000">
                        <a:effectLst/>
                      </a:endParaRPr>
                    </a:p>
                  </a:txBody>
                  <a:tcPr marL="52023" marR="52023" marT="26011" marB="26011" anchor="ctr">
                    <a:lnL>
                      <a:noFill/>
                    </a:lnL>
                    <a:lnR>
                      <a:noFill/>
                    </a:lnR>
                    <a:lnT>
                      <a:noFill/>
                    </a:lnT>
                    <a:lnB>
                      <a:noFill/>
                    </a:lnB>
                  </a:tcPr>
                </a:tc>
                <a:tc>
                  <a:txBody>
                    <a:bodyPr/>
                    <a:lstStyle/>
                    <a:p>
                      <a:r>
                        <a:rPr lang="en-US" altLang="zh-TW" sz="1000">
                          <a:effectLst/>
                        </a:rPr>
                        <a:t>439,712</a:t>
                      </a:r>
                    </a:p>
                  </a:txBody>
                  <a:tcPr marL="52023" marR="52023" marT="26011" marB="26011" anchor="ctr">
                    <a:lnL>
                      <a:noFill/>
                    </a:lnL>
                    <a:lnR>
                      <a:noFill/>
                    </a:lnR>
                    <a:lnT>
                      <a:noFill/>
                    </a:lnT>
                    <a:lnB>
                      <a:noFill/>
                    </a:lnB>
                  </a:tcPr>
                </a:tc>
              </a:tr>
              <a:tr h="256436">
                <a:tc>
                  <a:txBody>
                    <a:bodyPr/>
                    <a:lstStyle/>
                    <a:p>
                      <a:r>
                        <a:rPr lang="en-US" altLang="zh-TW" sz="1000">
                          <a:effectLst/>
                        </a:rPr>
                        <a:t>8</a:t>
                      </a:r>
                    </a:p>
                  </a:txBody>
                  <a:tcPr marL="52023" marR="52023" marT="26011" marB="26011" anchor="ctr">
                    <a:lnL>
                      <a:noFill/>
                    </a:lnL>
                    <a:lnR>
                      <a:noFill/>
                    </a:lnR>
                    <a:lnT>
                      <a:noFill/>
                    </a:lnT>
                    <a:lnB>
                      <a:noFill/>
                    </a:lnB>
                  </a:tcPr>
                </a:tc>
                <a:tc>
                  <a:txBody>
                    <a:bodyPr/>
                    <a:lstStyle/>
                    <a:p>
                      <a:r>
                        <a:rPr lang="zh-TW" altLang="en-US" sz="1000" u="none" strike="noStrike">
                          <a:effectLst/>
                          <a:hlinkClick r:id="rId17" tooltip="帕爾馬 (西班牙)"/>
                        </a:rPr>
                        <a:t>帕爾瑪</a:t>
                      </a:r>
                      <a:endParaRPr lang="zh-TW" altLang="en-US" sz="1000">
                        <a:effectLst/>
                      </a:endParaRPr>
                    </a:p>
                  </a:txBody>
                  <a:tcPr marL="52023" marR="52023" marT="26011" marB="26011" anchor="ctr">
                    <a:lnL>
                      <a:noFill/>
                    </a:lnL>
                    <a:lnR>
                      <a:noFill/>
                    </a:lnR>
                    <a:lnT>
                      <a:noFill/>
                    </a:lnT>
                    <a:lnB>
                      <a:noFill/>
                    </a:lnB>
                  </a:tcPr>
                </a:tc>
                <a:tc>
                  <a:txBody>
                    <a:bodyPr/>
                    <a:lstStyle/>
                    <a:p>
                      <a:r>
                        <a:rPr lang="zh-TW" altLang="en-US" sz="1000">
                          <a:effectLst/>
                        </a:rPr>
                        <a:t> </a:t>
                      </a:r>
                      <a:r>
                        <a:rPr lang="zh-TW" altLang="en-US" sz="1000" u="none" strike="noStrike">
                          <a:effectLst/>
                          <a:hlinkClick r:id="rId18" tooltip="巴利亞利群島"/>
                        </a:rPr>
                        <a:t>巴利亞利群島</a:t>
                      </a:r>
                      <a:endParaRPr lang="zh-TW" altLang="en-US" sz="1000">
                        <a:effectLst/>
                      </a:endParaRPr>
                    </a:p>
                  </a:txBody>
                  <a:tcPr marL="52023" marR="52023" marT="26011" marB="26011" anchor="ctr">
                    <a:lnL>
                      <a:noFill/>
                    </a:lnL>
                    <a:lnR>
                      <a:noFill/>
                    </a:lnR>
                    <a:lnT>
                      <a:noFill/>
                    </a:lnT>
                    <a:lnB>
                      <a:noFill/>
                    </a:lnB>
                  </a:tcPr>
                </a:tc>
                <a:tc>
                  <a:txBody>
                    <a:bodyPr/>
                    <a:lstStyle/>
                    <a:p>
                      <a:r>
                        <a:rPr lang="en-US" altLang="zh-TW" sz="1000">
                          <a:effectLst/>
                        </a:rPr>
                        <a:t>399,093</a:t>
                      </a:r>
                    </a:p>
                  </a:txBody>
                  <a:tcPr marL="52023" marR="52023" marT="26011" marB="26011" anchor="ctr">
                    <a:lnL>
                      <a:noFill/>
                    </a:lnL>
                    <a:lnR>
                      <a:noFill/>
                    </a:lnR>
                    <a:lnT>
                      <a:noFill/>
                    </a:lnT>
                    <a:lnB>
                      <a:noFill/>
                    </a:lnB>
                  </a:tcPr>
                </a:tc>
              </a:tr>
              <a:tr h="256436">
                <a:tc>
                  <a:txBody>
                    <a:bodyPr/>
                    <a:lstStyle/>
                    <a:p>
                      <a:r>
                        <a:rPr lang="en-US" altLang="zh-TW" sz="1000">
                          <a:effectLst/>
                        </a:rPr>
                        <a:t>9</a:t>
                      </a:r>
                    </a:p>
                  </a:txBody>
                  <a:tcPr marL="52023" marR="52023" marT="26011" marB="26011" anchor="ctr">
                    <a:lnL>
                      <a:noFill/>
                    </a:lnL>
                    <a:lnR>
                      <a:noFill/>
                    </a:lnR>
                    <a:lnT>
                      <a:noFill/>
                    </a:lnT>
                    <a:lnB>
                      <a:noFill/>
                    </a:lnB>
                  </a:tcPr>
                </a:tc>
                <a:tc>
                  <a:txBody>
                    <a:bodyPr/>
                    <a:lstStyle/>
                    <a:p>
                      <a:r>
                        <a:rPr lang="zh-TW" altLang="en-US" sz="1000" u="none" strike="noStrike">
                          <a:effectLst/>
                          <a:hlinkClick r:id="rId19" tooltip="拉斯帕爾馬斯"/>
                        </a:rPr>
                        <a:t>拉斯帕爾馬斯</a:t>
                      </a:r>
                      <a:endParaRPr lang="zh-TW" altLang="en-US" sz="1000">
                        <a:effectLst/>
                      </a:endParaRPr>
                    </a:p>
                  </a:txBody>
                  <a:tcPr marL="52023" marR="52023" marT="26011" marB="26011" anchor="ctr">
                    <a:lnL>
                      <a:noFill/>
                    </a:lnL>
                    <a:lnR>
                      <a:noFill/>
                    </a:lnR>
                    <a:lnT>
                      <a:noFill/>
                    </a:lnT>
                    <a:lnB>
                      <a:noFill/>
                    </a:lnB>
                  </a:tcPr>
                </a:tc>
                <a:tc>
                  <a:txBody>
                    <a:bodyPr/>
                    <a:lstStyle/>
                    <a:p>
                      <a:r>
                        <a:rPr lang="zh-TW" altLang="en-US" sz="1000">
                          <a:effectLst/>
                        </a:rPr>
                        <a:t> </a:t>
                      </a:r>
                      <a:r>
                        <a:rPr lang="zh-TW" altLang="en-US" sz="1000" u="none" strike="noStrike">
                          <a:effectLst/>
                          <a:hlinkClick r:id="rId20" tooltip="加納利群島"/>
                        </a:rPr>
                        <a:t>加納利群島</a:t>
                      </a:r>
                      <a:endParaRPr lang="zh-TW" altLang="en-US" sz="1000">
                        <a:effectLst/>
                      </a:endParaRPr>
                    </a:p>
                  </a:txBody>
                  <a:tcPr marL="52023" marR="52023" marT="26011" marB="26011" anchor="ctr">
                    <a:lnL>
                      <a:noFill/>
                    </a:lnL>
                    <a:lnR>
                      <a:noFill/>
                    </a:lnR>
                    <a:lnT>
                      <a:noFill/>
                    </a:lnT>
                    <a:lnB>
                      <a:noFill/>
                    </a:lnB>
                  </a:tcPr>
                </a:tc>
                <a:tc>
                  <a:txBody>
                    <a:bodyPr/>
                    <a:lstStyle/>
                    <a:p>
                      <a:r>
                        <a:rPr lang="en-US" altLang="zh-TW" sz="1000">
                          <a:effectLst/>
                        </a:rPr>
                        <a:t>382,283</a:t>
                      </a:r>
                    </a:p>
                  </a:txBody>
                  <a:tcPr marL="52023" marR="52023" marT="26011" marB="26011" anchor="ctr">
                    <a:lnL>
                      <a:noFill/>
                    </a:lnL>
                    <a:lnR>
                      <a:noFill/>
                    </a:lnR>
                    <a:lnT>
                      <a:noFill/>
                    </a:lnT>
                    <a:lnB>
                      <a:noFill/>
                    </a:lnB>
                  </a:tcPr>
                </a:tc>
              </a:tr>
              <a:tr h="256436">
                <a:tc>
                  <a:txBody>
                    <a:bodyPr/>
                    <a:lstStyle/>
                    <a:p>
                      <a:r>
                        <a:rPr lang="en-US" altLang="zh-TW" sz="1000">
                          <a:effectLst/>
                        </a:rPr>
                        <a:t>10</a:t>
                      </a:r>
                    </a:p>
                  </a:txBody>
                  <a:tcPr marL="52023" marR="52023" marT="26011" marB="26011" anchor="ctr">
                    <a:lnL>
                      <a:noFill/>
                    </a:lnL>
                    <a:lnR>
                      <a:noFill/>
                    </a:lnR>
                    <a:lnT>
                      <a:noFill/>
                    </a:lnT>
                    <a:lnB>
                      <a:noFill/>
                    </a:lnB>
                  </a:tcPr>
                </a:tc>
                <a:tc>
                  <a:txBody>
                    <a:bodyPr/>
                    <a:lstStyle/>
                    <a:p>
                      <a:r>
                        <a:rPr lang="zh-TW" altLang="en-US" sz="1000" u="none" strike="noStrike">
                          <a:effectLst/>
                          <a:hlinkClick r:id="rId21" tooltip="畢爾包"/>
                        </a:rPr>
                        <a:t>畢爾包</a:t>
                      </a:r>
                      <a:endParaRPr lang="zh-TW" altLang="en-US" sz="1000">
                        <a:effectLst/>
                      </a:endParaRPr>
                    </a:p>
                  </a:txBody>
                  <a:tcPr marL="52023" marR="52023" marT="26011" marB="26011" anchor="ctr">
                    <a:lnL>
                      <a:noFill/>
                    </a:lnL>
                    <a:lnR>
                      <a:noFill/>
                    </a:lnR>
                    <a:lnT>
                      <a:noFill/>
                    </a:lnT>
                    <a:lnB>
                      <a:noFill/>
                    </a:lnB>
                  </a:tcPr>
                </a:tc>
                <a:tc>
                  <a:txBody>
                    <a:bodyPr/>
                    <a:lstStyle/>
                    <a:p>
                      <a:r>
                        <a:rPr lang="zh-TW" altLang="en-US" sz="1000">
                          <a:effectLst/>
                        </a:rPr>
                        <a:t> </a:t>
                      </a:r>
                      <a:r>
                        <a:rPr lang="zh-TW" altLang="en-US" sz="1000" u="none" strike="noStrike">
                          <a:effectLst/>
                          <a:hlinkClick r:id="rId22" tooltip="巴斯克自治區"/>
                        </a:rPr>
                        <a:t>巴斯克</a:t>
                      </a:r>
                      <a:endParaRPr lang="zh-TW" altLang="en-US" sz="1000">
                        <a:effectLst/>
                      </a:endParaRPr>
                    </a:p>
                  </a:txBody>
                  <a:tcPr marL="52023" marR="52023" marT="26011" marB="26011" anchor="ctr">
                    <a:lnL>
                      <a:noFill/>
                    </a:lnL>
                    <a:lnR>
                      <a:noFill/>
                    </a:lnR>
                    <a:lnT>
                      <a:noFill/>
                    </a:lnT>
                    <a:lnB>
                      <a:noFill/>
                    </a:lnB>
                  </a:tcPr>
                </a:tc>
                <a:tc>
                  <a:txBody>
                    <a:bodyPr/>
                    <a:lstStyle/>
                    <a:p>
                      <a:r>
                        <a:rPr lang="en-US" altLang="zh-TW" sz="1000">
                          <a:effectLst/>
                        </a:rPr>
                        <a:t>346,574</a:t>
                      </a:r>
                    </a:p>
                  </a:txBody>
                  <a:tcPr marL="52023" marR="52023" marT="26011" marB="26011" anchor="ctr">
                    <a:lnL>
                      <a:noFill/>
                    </a:lnL>
                    <a:lnR>
                      <a:noFill/>
                    </a:lnR>
                    <a:lnT>
                      <a:noFill/>
                    </a:lnT>
                    <a:lnB>
                      <a:noFill/>
                    </a:lnB>
                  </a:tcPr>
                </a:tc>
              </a:tr>
              <a:tr h="256436">
                <a:tc>
                  <a:txBody>
                    <a:bodyPr/>
                    <a:lstStyle/>
                    <a:p>
                      <a:r>
                        <a:rPr lang="en-US" altLang="zh-TW" sz="1000">
                          <a:effectLst/>
                        </a:rPr>
                        <a:t>11</a:t>
                      </a:r>
                    </a:p>
                  </a:txBody>
                  <a:tcPr marL="52023" marR="52023" marT="26011" marB="26011" anchor="ctr">
                    <a:lnL>
                      <a:noFill/>
                    </a:lnL>
                    <a:lnR>
                      <a:noFill/>
                    </a:lnR>
                    <a:lnT>
                      <a:noFill/>
                    </a:lnT>
                    <a:lnB>
                      <a:noFill/>
                    </a:lnB>
                  </a:tcPr>
                </a:tc>
                <a:tc>
                  <a:txBody>
                    <a:bodyPr/>
                    <a:lstStyle/>
                    <a:p>
                      <a:r>
                        <a:rPr lang="zh-TW" altLang="en-US" sz="1000" u="none" strike="noStrike">
                          <a:effectLst/>
                          <a:hlinkClick r:id="rId23" tooltip="阿利坎特"/>
                        </a:rPr>
                        <a:t>阿利坎特</a:t>
                      </a:r>
                      <a:endParaRPr lang="zh-TW" altLang="en-US" sz="1000">
                        <a:effectLst/>
                      </a:endParaRPr>
                    </a:p>
                  </a:txBody>
                  <a:tcPr marL="52023" marR="52023" marT="26011" marB="26011" anchor="ctr">
                    <a:lnL>
                      <a:noFill/>
                    </a:lnL>
                    <a:lnR>
                      <a:noFill/>
                    </a:lnR>
                    <a:lnT>
                      <a:noFill/>
                    </a:lnT>
                    <a:lnB>
                      <a:noFill/>
                    </a:lnB>
                  </a:tcPr>
                </a:tc>
                <a:tc>
                  <a:txBody>
                    <a:bodyPr/>
                    <a:lstStyle/>
                    <a:p>
                      <a:r>
                        <a:rPr lang="zh-TW" altLang="en-US" sz="1000">
                          <a:effectLst/>
                        </a:rPr>
                        <a:t> </a:t>
                      </a:r>
                      <a:r>
                        <a:rPr lang="zh-TW" altLang="en-US" sz="1000" u="none" strike="noStrike">
                          <a:effectLst/>
                          <a:hlinkClick r:id="rId9" tooltip="瓦倫西亞自治區"/>
                        </a:rPr>
                        <a:t>瓦倫西亞</a:t>
                      </a:r>
                      <a:endParaRPr lang="zh-TW" altLang="en-US" sz="1000">
                        <a:effectLst/>
                      </a:endParaRPr>
                    </a:p>
                  </a:txBody>
                  <a:tcPr marL="52023" marR="52023" marT="26011" marB="26011" anchor="ctr">
                    <a:lnL>
                      <a:noFill/>
                    </a:lnL>
                    <a:lnR>
                      <a:noFill/>
                    </a:lnR>
                    <a:lnT>
                      <a:noFill/>
                    </a:lnT>
                    <a:lnB>
                      <a:noFill/>
                    </a:lnB>
                  </a:tcPr>
                </a:tc>
                <a:tc>
                  <a:txBody>
                    <a:bodyPr/>
                    <a:lstStyle/>
                    <a:p>
                      <a:r>
                        <a:rPr lang="en-US" altLang="zh-TW" sz="1000">
                          <a:effectLst/>
                        </a:rPr>
                        <a:t>332,067</a:t>
                      </a:r>
                    </a:p>
                  </a:txBody>
                  <a:tcPr marL="52023" marR="52023" marT="26011" marB="26011" anchor="ctr">
                    <a:lnL>
                      <a:noFill/>
                    </a:lnL>
                    <a:lnR>
                      <a:noFill/>
                    </a:lnR>
                    <a:lnT>
                      <a:noFill/>
                    </a:lnT>
                    <a:lnB>
                      <a:noFill/>
                    </a:lnB>
                  </a:tcPr>
                </a:tc>
              </a:tr>
              <a:tr h="256436">
                <a:tc>
                  <a:txBody>
                    <a:bodyPr/>
                    <a:lstStyle/>
                    <a:p>
                      <a:r>
                        <a:rPr lang="en-US" altLang="zh-TW" sz="1000">
                          <a:effectLst/>
                        </a:rPr>
                        <a:t>12</a:t>
                      </a:r>
                    </a:p>
                  </a:txBody>
                  <a:tcPr marL="52023" marR="52023" marT="26011" marB="26011" anchor="ctr">
                    <a:lnL>
                      <a:noFill/>
                    </a:lnL>
                    <a:lnR>
                      <a:noFill/>
                    </a:lnR>
                    <a:lnT>
                      <a:noFill/>
                    </a:lnT>
                    <a:lnB>
                      <a:noFill/>
                    </a:lnB>
                  </a:tcPr>
                </a:tc>
                <a:tc>
                  <a:txBody>
                    <a:bodyPr/>
                    <a:lstStyle/>
                    <a:p>
                      <a:r>
                        <a:rPr lang="zh-TW" altLang="en-US" sz="1000" u="none" strike="noStrike">
                          <a:effectLst/>
                          <a:hlinkClick r:id="rId24" tooltip="哥多華 (西班牙)"/>
                        </a:rPr>
                        <a:t>哥多華</a:t>
                      </a:r>
                      <a:endParaRPr lang="zh-TW" altLang="en-US" sz="1000">
                        <a:effectLst/>
                      </a:endParaRPr>
                    </a:p>
                  </a:txBody>
                  <a:tcPr marL="52023" marR="52023" marT="26011" marB="26011" anchor="ctr">
                    <a:lnL>
                      <a:noFill/>
                    </a:lnL>
                    <a:lnR>
                      <a:noFill/>
                    </a:lnR>
                    <a:lnT>
                      <a:noFill/>
                    </a:lnT>
                    <a:lnB>
                      <a:noFill/>
                    </a:lnB>
                  </a:tcPr>
                </a:tc>
                <a:tc>
                  <a:txBody>
                    <a:bodyPr/>
                    <a:lstStyle/>
                    <a:p>
                      <a:r>
                        <a:rPr lang="zh-TW" altLang="en-US" sz="1000">
                          <a:effectLst/>
                        </a:rPr>
                        <a:t> </a:t>
                      </a:r>
                      <a:r>
                        <a:rPr lang="zh-TW" altLang="en-US" sz="1000" u="none" strike="noStrike">
                          <a:effectLst/>
                          <a:hlinkClick r:id="rId11" tooltip="安達魯西亞"/>
                        </a:rPr>
                        <a:t>安達魯西亞</a:t>
                      </a:r>
                      <a:endParaRPr lang="zh-TW" altLang="en-US" sz="1000">
                        <a:effectLst/>
                      </a:endParaRPr>
                    </a:p>
                  </a:txBody>
                  <a:tcPr marL="52023" marR="52023" marT="26011" marB="26011" anchor="ctr">
                    <a:lnL>
                      <a:noFill/>
                    </a:lnL>
                    <a:lnR>
                      <a:noFill/>
                    </a:lnR>
                    <a:lnT>
                      <a:noFill/>
                    </a:lnT>
                    <a:lnB>
                      <a:noFill/>
                    </a:lnB>
                  </a:tcPr>
                </a:tc>
                <a:tc>
                  <a:txBody>
                    <a:bodyPr/>
                    <a:lstStyle/>
                    <a:p>
                      <a:r>
                        <a:rPr lang="en-US" altLang="zh-TW" sz="1000">
                          <a:effectLst/>
                        </a:rPr>
                        <a:t>328,041</a:t>
                      </a:r>
                    </a:p>
                  </a:txBody>
                  <a:tcPr marL="52023" marR="52023" marT="26011" marB="26011" anchor="ctr">
                    <a:lnL>
                      <a:noFill/>
                    </a:lnL>
                    <a:lnR>
                      <a:noFill/>
                    </a:lnR>
                    <a:lnT>
                      <a:noFill/>
                    </a:lnT>
                    <a:lnB>
                      <a:noFill/>
                    </a:lnB>
                  </a:tcPr>
                </a:tc>
              </a:tr>
              <a:tr h="256436">
                <a:tc>
                  <a:txBody>
                    <a:bodyPr/>
                    <a:lstStyle/>
                    <a:p>
                      <a:r>
                        <a:rPr lang="en-US" altLang="zh-TW" sz="1000">
                          <a:effectLst/>
                        </a:rPr>
                        <a:t>13</a:t>
                      </a:r>
                    </a:p>
                  </a:txBody>
                  <a:tcPr marL="52023" marR="52023" marT="26011" marB="26011" anchor="ctr">
                    <a:lnL>
                      <a:noFill/>
                    </a:lnL>
                    <a:lnR>
                      <a:noFill/>
                    </a:lnR>
                    <a:lnT>
                      <a:noFill/>
                    </a:lnT>
                    <a:lnB>
                      <a:noFill/>
                    </a:lnB>
                  </a:tcPr>
                </a:tc>
                <a:tc>
                  <a:txBody>
                    <a:bodyPr/>
                    <a:lstStyle/>
                    <a:p>
                      <a:r>
                        <a:rPr lang="zh-TW" altLang="en-US" sz="1000" u="none" strike="noStrike">
                          <a:effectLst/>
                          <a:hlinkClick r:id="rId25" tooltip="瓦拉多利德"/>
                        </a:rPr>
                        <a:t>巴利亞多利德</a:t>
                      </a:r>
                      <a:endParaRPr lang="zh-TW" altLang="en-US" sz="1000">
                        <a:effectLst/>
                      </a:endParaRPr>
                    </a:p>
                  </a:txBody>
                  <a:tcPr marL="52023" marR="52023" marT="26011" marB="26011" anchor="ctr">
                    <a:lnL>
                      <a:noFill/>
                    </a:lnL>
                    <a:lnR>
                      <a:noFill/>
                    </a:lnR>
                    <a:lnT>
                      <a:noFill/>
                    </a:lnT>
                    <a:lnB>
                      <a:noFill/>
                    </a:lnB>
                  </a:tcPr>
                </a:tc>
                <a:tc>
                  <a:txBody>
                    <a:bodyPr/>
                    <a:lstStyle/>
                    <a:p>
                      <a:r>
                        <a:rPr lang="zh-TW" altLang="en-US" sz="1000">
                          <a:effectLst/>
                        </a:rPr>
                        <a:t> </a:t>
                      </a:r>
                      <a:r>
                        <a:rPr lang="zh-TW" altLang="en-US" sz="1000" u="none" strike="noStrike">
                          <a:effectLst/>
                          <a:hlinkClick r:id="rId26" tooltip="卡斯提亞-雷昂"/>
                        </a:rPr>
                        <a:t>卡斯提亞</a:t>
                      </a:r>
                      <a:r>
                        <a:rPr lang="en-US" altLang="zh-TW" sz="1000" u="none" strike="noStrike">
                          <a:effectLst/>
                          <a:hlinkClick r:id="rId26" tooltip="卡斯提亞-雷昂"/>
                        </a:rPr>
                        <a:t>-</a:t>
                      </a:r>
                      <a:r>
                        <a:rPr lang="zh-TW" altLang="en-US" sz="1000" u="none" strike="noStrike">
                          <a:effectLst/>
                          <a:hlinkClick r:id="rId26" tooltip="卡斯提亞-雷昂"/>
                        </a:rPr>
                        <a:t>雷昂</a:t>
                      </a:r>
                      <a:endParaRPr lang="zh-TW" altLang="en-US" sz="1000">
                        <a:effectLst/>
                      </a:endParaRPr>
                    </a:p>
                  </a:txBody>
                  <a:tcPr marL="52023" marR="52023" marT="26011" marB="26011" anchor="ctr">
                    <a:lnL>
                      <a:noFill/>
                    </a:lnL>
                    <a:lnR>
                      <a:noFill/>
                    </a:lnR>
                    <a:lnT>
                      <a:noFill/>
                    </a:lnT>
                    <a:lnB>
                      <a:noFill/>
                    </a:lnB>
                  </a:tcPr>
                </a:tc>
                <a:tc>
                  <a:txBody>
                    <a:bodyPr/>
                    <a:lstStyle/>
                    <a:p>
                      <a:r>
                        <a:rPr lang="en-US" altLang="zh-TW" sz="1000">
                          <a:effectLst/>
                        </a:rPr>
                        <a:t>306,830</a:t>
                      </a:r>
                    </a:p>
                  </a:txBody>
                  <a:tcPr marL="52023" marR="52023" marT="26011" marB="26011" anchor="ctr">
                    <a:lnL>
                      <a:noFill/>
                    </a:lnL>
                    <a:lnR>
                      <a:noFill/>
                    </a:lnR>
                    <a:lnT>
                      <a:noFill/>
                    </a:lnT>
                    <a:lnB>
                      <a:noFill/>
                    </a:lnB>
                  </a:tcPr>
                </a:tc>
              </a:tr>
              <a:tr h="256436">
                <a:tc>
                  <a:txBody>
                    <a:bodyPr/>
                    <a:lstStyle/>
                    <a:p>
                      <a:r>
                        <a:rPr lang="en-US" altLang="zh-TW" sz="1000">
                          <a:effectLst/>
                        </a:rPr>
                        <a:t>14</a:t>
                      </a:r>
                    </a:p>
                  </a:txBody>
                  <a:tcPr marL="52023" marR="52023" marT="26011" marB="26011" anchor="ctr">
                    <a:lnL>
                      <a:noFill/>
                    </a:lnL>
                    <a:lnR>
                      <a:noFill/>
                    </a:lnR>
                    <a:lnT>
                      <a:noFill/>
                    </a:lnT>
                    <a:lnB>
                      <a:noFill/>
                    </a:lnB>
                  </a:tcPr>
                </a:tc>
                <a:tc>
                  <a:txBody>
                    <a:bodyPr/>
                    <a:lstStyle/>
                    <a:p>
                      <a:r>
                        <a:rPr lang="zh-TW" altLang="en-US" sz="1000" u="none" strike="noStrike">
                          <a:effectLst/>
                          <a:hlinkClick r:id="rId27" tooltip="維戈"/>
                        </a:rPr>
                        <a:t>維戈</a:t>
                      </a:r>
                      <a:endParaRPr lang="zh-TW" altLang="en-US" sz="1000">
                        <a:effectLst/>
                      </a:endParaRPr>
                    </a:p>
                  </a:txBody>
                  <a:tcPr marL="52023" marR="52023" marT="26011" marB="26011" anchor="ctr">
                    <a:lnL>
                      <a:noFill/>
                    </a:lnL>
                    <a:lnR>
                      <a:noFill/>
                    </a:lnR>
                    <a:lnT>
                      <a:noFill/>
                    </a:lnT>
                    <a:lnB>
                      <a:noFill/>
                    </a:lnB>
                  </a:tcPr>
                </a:tc>
                <a:tc>
                  <a:txBody>
                    <a:bodyPr/>
                    <a:lstStyle/>
                    <a:p>
                      <a:r>
                        <a:rPr lang="zh-TW" altLang="en-US" sz="1000">
                          <a:effectLst/>
                        </a:rPr>
                        <a:t> </a:t>
                      </a:r>
                      <a:r>
                        <a:rPr lang="zh-TW" altLang="en-US" sz="1000" u="none" strike="noStrike">
                          <a:effectLst/>
                          <a:hlinkClick r:id="rId28" tooltip="加利西亞 (西班牙)"/>
                        </a:rPr>
                        <a:t>加利西亞</a:t>
                      </a:r>
                      <a:endParaRPr lang="zh-TW" altLang="en-US" sz="1000">
                        <a:effectLst/>
                      </a:endParaRPr>
                    </a:p>
                  </a:txBody>
                  <a:tcPr marL="52023" marR="52023" marT="26011" marB="26011" anchor="ctr">
                    <a:lnL>
                      <a:noFill/>
                    </a:lnL>
                    <a:lnR>
                      <a:noFill/>
                    </a:lnR>
                    <a:lnT>
                      <a:noFill/>
                    </a:lnT>
                    <a:lnB>
                      <a:noFill/>
                    </a:lnB>
                  </a:tcPr>
                </a:tc>
                <a:tc>
                  <a:txBody>
                    <a:bodyPr/>
                    <a:lstStyle/>
                    <a:p>
                      <a:r>
                        <a:rPr lang="en-US" altLang="zh-TW" sz="1000">
                          <a:effectLst/>
                        </a:rPr>
                        <a:t>294,997</a:t>
                      </a:r>
                    </a:p>
                  </a:txBody>
                  <a:tcPr marL="52023" marR="52023" marT="26011" marB="26011" anchor="ctr">
                    <a:lnL>
                      <a:noFill/>
                    </a:lnL>
                    <a:lnR>
                      <a:noFill/>
                    </a:lnR>
                    <a:lnT>
                      <a:noFill/>
                    </a:lnT>
                    <a:lnB>
                      <a:noFill/>
                    </a:lnB>
                  </a:tcPr>
                </a:tc>
              </a:tr>
              <a:tr h="256436">
                <a:tc>
                  <a:txBody>
                    <a:bodyPr/>
                    <a:lstStyle/>
                    <a:p>
                      <a:r>
                        <a:rPr lang="en-US" altLang="zh-TW" sz="1000">
                          <a:effectLst/>
                        </a:rPr>
                        <a:t>15</a:t>
                      </a:r>
                    </a:p>
                  </a:txBody>
                  <a:tcPr marL="52023" marR="52023" marT="26011" marB="26011" anchor="ctr">
                    <a:lnL>
                      <a:noFill/>
                    </a:lnL>
                    <a:lnR>
                      <a:noFill/>
                    </a:lnR>
                    <a:lnT>
                      <a:noFill/>
                    </a:lnT>
                    <a:lnB>
                      <a:noFill/>
                    </a:lnB>
                  </a:tcPr>
                </a:tc>
                <a:tc>
                  <a:txBody>
                    <a:bodyPr/>
                    <a:lstStyle/>
                    <a:p>
                      <a:r>
                        <a:rPr lang="zh-TW" altLang="en-US" sz="1000" u="none" strike="noStrike">
                          <a:effectLst/>
                          <a:hlinkClick r:id="rId29" tooltip="希洪"/>
                        </a:rPr>
                        <a:t>希洪</a:t>
                      </a:r>
                      <a:endParaRPr lang="zh-TW" altLang="en-US" sz="1000">
                        <a:effectLst/>
                      </a:endParaRPr>
                    </a:p>
                  </a:txBody>
                  <a:tcPr marL="52023" marR="52023" marT="26011" marB="26011" anchor="ctr">
                    <a:lnL>
                      <a:noFill/>
                    </a:lnL>
                    <a:lnR>
                      <a:noFill/>
                    </a:lnR>
                    <a:lnT>
                      <a:noFill/>
                    </a:lnT>
                    <a:lnB>
                      <a:noFill/>
                    </a:lnB>
                  </a:tcPr>
                </a:tc>
                <a:tc>
                  <a:txBody>
                    <a:bodyPr/>
                    <a:lstStyle/>
                    <a:p>
                      <a:r>
                        <a:rPr lang="zh-TW" altLang="en-US" sz="1000">
                          <a:effectLst/>
                        </a:rPr>
                        <a:t> </a:t>
                      </a:r>
                      <a:r>
                        <a:rPr lang="zh-TW" altLang="en-US" sz="1000" u="none" strike="noStrike">
                          <a:effectLst/>
                          <a:hlinkClick r:id="rId30" tooltip="阿斯圖里亞斯"/>
                        </a:rPr>
                        <a:t>阿斯圖里亞斯</a:t>
                      </a:r>
                      <a:endParaRPr lang="zh-TW" altLang="en-US" sz="1000">
                        <a:effectLst/>
                      </a:endParaRPr>
                    </a:p>
                  </a:txBody>
                  <a:tcPr marL="52023" marR="52023" marT="26011" marB="26011" anchor="ctr">
                    <a:lnL>
                      <a:noFill/>
                    </a:lnL>
                    <a:lnR>
                      <a:noFill/>
                    </a:lnR>
                    <a:lnT>
                      <a:noFill/>
                    </a:lnT>
                    <a:lnB>
                      <a:noFill/>
                    </a:lnB>
                  </a:tcPr>
                </a:tc>
                <a:tc>
                  <a:txBody>
                    <a:bodyPr/>
                    <a:lstStyle/>
                    <a:p>
                      <a:r>
                        <a:rPr lang="en-US" altLang="zh-TW" sz="1000">
                          <a:effectLst/>
                        </a:rPr>
                        <a:t>275,735</a:t>
                      </a:r>
                    </a:p>
                  </a:txBody>
                  <a:tcPr marL="52023" marR="52023" marT="26011" marB="26011" anchor="ctr">
                    <a:lnL>
                      <a:noFill/>
                    </a:lnL>
                    <a:lnR>
                      <a:noFill/>
                    </a:lnR>
                    <a:lnT>
                      <a:noFill/>
                    </a:lnT>
                    <a:lnB>
                      <a:noFill/>
                    </a:lnB>
                  </a:tcPr>
                </a:tc>
              </a:tr>
              <a:tr h="448763">
                <a:tc>
                  <a:txBody>
                    <a:bodyPr/>
                    <a:lstStyle/>
                    <a:p>
                      <a:r>
                        <a:rPr lang="en-US" altLang="zh-TW" sz="1000">
                          <a:effectLst/>
                        </a:rPr>
                        <a:t>16</a:t>
                      </a:r>
                    </a:p>
                  </a:txBody>
                  <a:tcPr marL="52023" marR="52023" marT="26011" marB="26011" anchor="ctr">
                    <a:lnL>
                      <a:noFill/>
                    </a:lnL>
                    <a:lnR>
                      <a:noFill/>
                    </a:lnR>
                    <a:lnT>
                      <a:noFill/>
                    </a:lnT>
                    <a:lnB>
                      <a:noFill/>
                    </a:lnB>
                  </a:tcPr>
                </a:tc>
                <a:tc>
                  <a:txBody>
                    <a:bodyPr/>
                    <a:lstStyle/>
                    <a:p>
                      <a:r>
                        <a:rPr lang="zh-TW" altLang="en-US" sz="1000" u="none" strike="noStrike">
                          <a:effectLst/>
                          <a:hlinkClick r:id="rId31" tooltip="略夫雷加特河畔奧斯皮塔萊特"/>
                        </a:rPr>
                        <a:t>奧斯皮塔萊特</a:t>
                      </a:r>
                      <a:r>
                        <a:rPr lang="en-US" altLang="zh-TW" sz="1000" u="none" strike="noStrike">
                          <a:effectLst/>
                          <a:hlinkClick r:id="rId31" tooltip="略夫雷加特河畔奧斯皮塔萊特"/>
                        </a:rPr>
                        <a:t>-</a:t>
                      </a:r>
                      <a:r>
                        <a:rPr lang="zh-TW" altLang="en-US" sz="1000" u="none" strike="noStrike">
                          <a:effectLst/>
                          <a:hlinkClick r:id="rId31" tooltip="略夫雷加特河畔奧斯皮塔萊特"/>
                        </a:rPr>
                        <a:t>德略布雷加特</a:t>
                      </a:r>
                      <a:endParaRPr lang="zh-TW" altLang="en-US" sz="1000">
                        <a:effectLst/>
                      </a:endParaRPr>
                    </a:p>
                  </a:txBody>
                  <a:tcPr marL="52023" marR="52023" marT="26011" marB="26011" anchor="ctr">
                    <a:lnL>
                      <a:noFill/>
                    </a:lnL>
                    <a:lnR>
                      <a:noFill/>
                    </a:lnR>
                    <a:lnT>
                      <a:noFill/>
                    </a:lnT>
                    <a:lnB>
                      <a:noFill/>
                    </a:lnB>
                  </a:tcPr>
                </a:tc>
                <a:tc>
                  <a:txBody>
                    <a:bodyPr/>
                    <a:lstStyle/>
                    <a:p>
                      <a:r>
                        <a:rPr lang="zh-TW" altLang="en-US" sz="1000">
                          <a:effectLst/>
                        </a:rPr>
                        <a:t> </a:t>
                      </a:r>
                      <a:r>
                        <a:rPr lang="zh-TW" altLang="en-US" sz="1000" u="none" strike="noStrike">
                          <a:effectLst/>
                          <a:hlinkClick r:id="rId7" tooltip="加泰隆尼亞"/>
                        </a:rPr>
                        <a:t>加泰隆尼亞</a:t>
                      </a:r>
                      <a:endParaRPr lang="zh-TW" altLang="en-US" sz="1000">
                        <a:effectLst/>
                      </a:endParaRPr>
                    </a:p>
                  </a:txBody>
                  <a:tcPr marL="52023" marR="52023" marT="26011" marB="26011" anchor="ctr">
                    <a:lnL>
                      <a:noFill/>
                    </a:lnL>
                    <a:lnR>
                      <a:noFill/>
                    </a:lnR>
                    <a:lnT>
                      <a:noFill/>
                    </a:lnT>
                    <a:lnB>
                      <a:noFill/>
                    </a:lnB>
                  </a:tcPr>
                </a:tc>
                <a:tc>
                  <a:txBody>
                    <a:bodyPr/>
                    <a:lstStyle/>
                    <a:p>
                      <a:r>
                        <a:rPr lang="en-US" altLang="zh-TW" sz="1000">
                          <a:effectLst/>
                        </a:rPr>
                        <a:t>253,518</a:t>
                      </a:r>
                    </a:p>
                  </a:txBody>
                  <a:tcPr marL="52023" marR="52023" marT="26011" marB="26011" anchor="ctr">
                    <a:lnL>
                      <a:noFill/>
                    </a:lnL>
                    <a:lnR>
                      <a:noFill/>
                    </a:lnR>
                    <a:lnT>
                      <a:noFill/>
                    </a:lnT>
                    <a:lnB>
                      <a:noFill/>
                    </a:lnB>
                  </a:tcPr>
                </a:tc>
              </a:tr>
              <a:tr h="256436">
                <a:tc>
                  <a:txBody>
                    <a:bodyPr/>
                    <a:lstStyle/>
                    <a:p>
                      <a:r>
                        <a:rPr lang="en-US" altLang="zh-TW" sz="1000">
                          <a:effectLst/>
                        </a:rPr>
                        <a:t>17</a:t>
                      </a:r>
                    </a:p>
                  </a:txBody>
                  <a:tcPr marL="52023" marR="52023" marT="26011" marB="26011" anchor="ctr">
                    <a:lnL>
                      <a:noFill/>
                    </a:lnL>
                    <a:lnR>
                      <a:noFill/>
                    </a:lnR>
                    <a:lnT>
                      <a:noFill/>
                    </a:lnT>
                    <a:lnB>
                      <a:noFill/>
                    </a:lnB>
                  </a:tcPr>
                </a:tc>
                <a:tc>
                  <a:txBody>
                    <a:bodyPr/>
                    <a:lstStyle/>
                    <a:p>
                      <a:r>
                        <a:rPr lang="zh-TW" altLang="en-US" sz="1000" u="none" strike="noStrike">
                          <a:effectLst/>
                          <a:hlinkClick r:id="rId32" tooltip="拉科魯尼亞"/>
                        </a:rPr>
                        <a:t>拉科魯尼亞</a:t>
                      </a:r>
                      <a:endParaRPr lang="zh-TW" altLang="en-US" sz="1000">
                        <a:effectLst/>
                      </a:endParaRPr>
                    </a:p>
                  </a:txBody>
                  <a:tcPr marL="52023" marR="52023" marT="26011" marB="26011" anchor="ctr">
                    <a:lnL>
                      <a:noFill/>
                    </a:lnL>
                    <a:lnR>
                      <a:noFill/>
                    </a:lnR>
                    <a:lnT>
                      <a:noFill/>
                    </a:lnT>
                    <a:lnB>
                      <a:noFill/>
                    </a:lnB>
                  </a:tcPr>
                </a:tc>
                <a:tc>
                  <a:txBody>
                    <a:bodyPr/>
                    <a:lstStyle/>
                    <a:p>
                      <a:r>
                        <a:rPr lang="zh-TW" altLang="en-US" sz="1000">
                          <a:effectLst/>
                        </a:rPr>
                        <a:t> </a:t>
                      </a:r>
                      <a:r>
                        <a:rPr lang="zh-TW" altLang="en-US" sz="1000" u="none" strike="noStrike">
                          <a:effectLst/>
                          <a:hlinkClick r:id="rId28" tooltip="加利西亞 (西班牙)"/>
                        </a:rPr>
                        <a:t>加利西亞</a:t>
                      </a:r>
                      <a:endParaRPr lang="zh-TW" altLang="en-US" sz="1000">
                        <a:effectLst/>
                      </a:endParaRPr>
                    </a:p>
                  </a:txBody>
                  <a:tcPr marL="52023" marR="52023" marT="26011" marB="26011" anchor="ctr">
                    <a:lnL>
                      <a:noFill/>
                    </a:lnL>
                    <a:lnR>
                      <a:noFill/>
                    </a:lnR>
                    <a:lnT>
                      <a:noFill/>
                    </a:lnT>
                    <a:lnB>
                      <a:noFill/>
                    </a:lnB>
                  </a:tcPr>
                </a:tc>
                <a:tc>
                  <a:txBody>
                    <a:bodyPr/>
                    <a:lstStyle/>
                    <a:p>
                      <a:r>
                        <a:rPr lang="en-US" altLang="zh-TW" sz="1000">
                          <a:effectLst/>
                        </a:rPr>
                        <a:t>244,810</a:t>
                      </a:r>
                    </a:p>
                  </a:txBody>
                  <a:tcPr marL="52023" marR="52023" marT="26011" marB="26011" anchor="ctr">
                    <a:lnL>
                      <a:noFill/>
                    </a:lnL>
                    <a:lnR>
                      <a:noFill/>
                    </a:lnR>
                    <a:lnT>
                      <a:noFill/>
                    </a:lnT>
                    <a:lnB>
                      <a:noFill/>
                    </a:lnB>
                  </a:tcPr>
                </a:tc>
              </a:tr>
              <a:tr h="256436">
                <a:tc>
                  <a:txBody>
                    <a:bodyPr/>
                    <a:lstStyle/>
                    <a:p>
                      <a:r>
                        <a:rPr lang="en-US" altLang="zh-TW" sz="1000">
                          <a:effectLst/>
                        </a:rPr>
                        <a:t>18</a:t>
                      </a:r>
                    </a:p>
                  </a:txBody>
                  <a:tcPr marL="52023" marR="52023" marT="26011" marB="26011" anchor="ctr">
                    <a:lnL>
                      <a:noFill/>
                    </a:lnL>
                    <a:lnR>
                      <a:noFill/>
                    </a:lnR>
                    <a:lnT>
                      <a:noFill/>
                    </a:lnT>
                    <a:lnB>
                      <a:noFill/>
                    </a:lnB>
                  </a:tcPr>
                </a:tc>
                <a:tc>
                  <a:txBody>
                    <a:bodyPr/>
                    <a:lstStyle/>
                    <a:p>
                      <a:r>
                        <a:rPr lang="zh-TW" altLang="en-US" sz="1000" u="none" strike="noStrike">
                          <a:effectLst/>
                          <a:hlinkClick r:id="rId33" tooltip="維多利亞 (西班牙)"/>
                        </a:rPr>
                        <a:t>維多利亞</a:t>
                      </a:r>
                      <a:endParaRPr lang="zh-TW" altLang="en-US" sz="1000">
                        <a:effectLst/>
                      </a:endParaRPr>
                    </a:p>
                  </a:txBody>
                  <a:tcPr marL="52023" marR="52023" marT="26011" marB="26011" anchor="ctr">
                    <a:lnL>
                      <a:noFill/>
                    </a:lnL>
                    <a:lnR>
                      <a:noFill/>
                    </a:lnR>
                    <a:lnT>
                      <a:noFill/>
                    </a:lnT>
                    <a:lnB>
                      <a:noFill/>
                    </a:lnB>
                  </a:tcPr>
                </a:tc>
                <a:tc>
                  <a:txBody>
                    <a:bodyPr/>
                    <a:lstStyle/>
                    <a:p>
                      <a:r>
                        <a:rPr lang="zh-TW" altLang="en-US" sz="1000">
                          <a:effectLst/>
                        </a:rPr>
                        <a:t> </a:t>
                      </a:r>
                      <a:r>
                        <a:rPr lang="zh-TW" altLang="en-US" sz="1000" u="none" strike="noStrike">
                          <a:effectLst/>
                          <a:hlinkClick r:id="rId22" tooltip="巴斯克自治區"/>
                        </a:rPr>
                        <a:t>巴斯克</a:t>
                      </a:r>
                      <a:endParaRPr lang="zh-TW" altLang="en-US" sz="1000">
                        <a:effectLst/>
                      </a:endParaRPr>
                    </a:p>
                  </a:txBody>
                  <a:tcPr marL="52023" marR="52023" marT="26011" marB="26011" anchor="ctr">
                    <a:lnL>
                      <a:noFill/>
                    </a:lnL>
                    <a:lnR>
                      <a:noFill/>
                    </a:lnR>
                    <a:lnT>
                      <a:noFill/>
                    </a:lnT>
                    <a:lnB>
                      <a:noFill/>
                    </a:lnB>
                  </a:tcPr>
                </a:tc>
                <a:tc>
                  <a:txBody>
                    <a:bodyPr/>
                    <a:lstStyle/>
                    <a:p>
                      <a:r>
                        <a:rPr lang="en-US" altLang="zh-TW" sz="1000">
                          <a:effectLst/>
                        </a:rPr>
                        <a:t>242,082</a:t>
                      </a:r>
                    </a:p>
                  </a:txBody>
                  <a:tcPr marL="52023" marR="52023" marT="26011" marB="26011" anchor="ctr">
                    <a:lnL>
                      <a:noFill/>
                    </a:lnL>
                    <a:lnR>
                      <a:noFill/>
                    </a:lnR>
                    <a:lnT>
                      <a:noFill/>
                    </a:lnT>
                    <a:lnB>
                      <a:noFill/>
                    </a:lnB>
                  </a:tcPr>
                </a:tc>
              </a:tr>
              <a:tr h="256436">
                <a:tc>
                  <a:txBody>
                    <a:bodyPr/>
                    <a:lstStyle/>
                    <a:p>
                      <a:r>
                        <a:rPr lang="en-US" altLang="zh-TW" sz="1000">
                          <a:effectLst/>
                        </a:rPr>
                        <a:t>19</a:t>
                      </a:r>
                    </a:p>
                  </a:txBody>
                  <a:tcPr marL="52023" marR="52023" marT="26011" marB="26011" anchor="ctr">
                    <a:lnL>
                      <a:noFill/>
                    </a:lnL>
                    <a:lnR>
                      <a:noFill/>
                    </a:lnR>
                    <a:lnT>
                      <a:noFill/>
                    </a:lnT>
                    <a:lnB>
                      <a:noFill/>
                    </a:lnB>
                  </a:tcPr>
                </a:tc>
                <a:tc>
                  <a:txBody>
                    <a:bodyPr/>
                    <a:lstStyle/>
                    <a:p>
                      <a:r>
                        <a:rPr lang="zh-TW" altLang="en-US" sz="1000" u="none" strike="noStrike">
                          <a:effectLst/>
                          <a:hlinkClick r:id="rId34" tooltip="格拉納達"/>
                        </a:rPr>
                        <a:t>格拉納達</a:t>
                      </a:r>
                      <a:endParaRPr lang="zh-TW" altLang="en-US" sz="1000">
                        <a:effectLst/>
                      </a:endParaRPr>
                    </a:p>
                  </a:txBody>
                  <a:tcPr marL="52023" marR="52023" marT="26011" marB="26011" anchor="ctr">
                    <a:lnL>
                      <a:noFill/>
                    </a:lnL>
                    <a:lnR>
                      <a:noFill/>
                    </a:lnR>
                    <a:lnT>
                      <a:noFill/>
                    </a:lnT>
                    <a:lnB>
                      <a:noFill/>
                    </a:lnB>
                  </a:tcPr>
                </a:tc>
                <a:tc>
                  <a:txBody>
                    <a:bodyPr/>
                    <a:lstStyle/>
                    <a:p>
                      <a:r>
                        <a:rPr lang="zh-TW" altLang="en-US" sz="1000">
                          <a:effectLst/>
                        </a:rPr>
                        <a:t> </a:t>
                      </a:r>
                      <a:r>
                        <a:rPr lang="zh-TW" altLang="en-US" sz="1000" u="none" strike="noStrike">
                          <a:effectLst/>
                          <a:hlinkClick r:id="rId11" tooltip="安達魯西亞"/>
                        </a:rPr>
                        <a:t>安達魯西亞</a:t>
                      </a:r>
                      <a:endParaRPr lang="zh-TW" altLang="en-US" sz="1000">
                        <a:effectLst/>
                      </a:endParaRPr>
                    </a:p>
                  </a:txBody>
                  <a:tcPr marL="52023" marR="52023" marT="26011" marB="26011" anchor="ctr">
                    <a:lnL>
                      <a:noFill/>
                    </a:lnL>
                    <a:lnR>
                      <a:noFill/>
                    </a:lnR>
                    <a:lnT>
                      <a:noFill/>
                    </a:lnT>
                    <a:lnB>
                      <a:noFill/>
                    </a:lnB>
                  </a:tcPr>
                </a:tc>
                <a:tc>
                  <a:txBody>
                    <a:bodyPr/>
                    <a:lstStyle/>
                    <a:p>
                      <a:r>
                        <a:rPr lang="en-US" altLang="zh-TW" sz="1000">
                          <a:effectLst/>
                        </a:rPr>
                        <a:t>237,540</a:t>
                      </a:r>
                    </a:p>
                  </a:txBody>
                  <a:tcPr marL="52023" marR="52023" marT="26011" marB="26011" anchor="ctr">
                    <a:lnL>
                      <a:noFill/>
                    </a:lnL>
                    <a:lnR>
                      <a:noFill/>
                    </a:lnR>
                    <a:lnT>
                      <a:noFill/>
                    </a:lnT>
                    <a:lnB>
                      <a:noFill/>
                    </a:lnB>
                  </a:tcPr>
                </a:tc>
              </a:tr>
              <a:tr h="256436">
                <a:tc>
                  <a:txBody>
                    <a:bodyPr/>
                    <a:lstStyle/>
                    <a:p>
                      <a:r>
                        <a:rPr lang="en-US" altLang="zh-TW" sz="1000">
                          <a:effectLst/>
                        </a:rPr>
                        <a:t>20</a:t>
                      </a:r>
                    </a:p>
                  </a:txBody>
                  <a:tcPr marL="52023" marR="52023" marT="26011" marB="26011" anchor="ctr">
                    <a:lnL>
                      <a:noFill/>
                    </a:lnL>
                    <a:lnR>
                      <a:noFill/>
                    </a:lnR>
                    <a:lnT>
                      <a:noFill/>
                    </a:lnT>
                    <a:lnB>
                      <a:noFill/>
                    </a:lnB>
                  </a:tcPr>
                </a:tc>
                <a:tc>
                  <a:txBody>
                    <a:bodyPr/>
                    <a:lstStyle/>
                    <a:p>
                      <a:r>
                        <a:rPr lang="zh-TW" altLang="en-US" sz="1000" u="none" strike="noStrike">
                          <a:effectLst/>
                          <a:hlinkClick r:id="rId35" tooltip="埃爾切"/>
                        </a:rPr>
                        <a:t>埃爾切</a:t>
                      </a:r>
                      <a:endParaRPr lang="zh-TW" altLang="en-US" sz="1000">
                        <a:effectLst/>
                      </a:endParaRPr>
                    </a:p>
                  </a:txBody>
                  <a:tcPr marL="52023" marR="52023" marT="26011" marB="26011" anchor="ctr">
                    <a:lnL>
                      <a:noFill/>
                    </a:lnL>
                    <a:lnR>
                      <a:noFill/>
                    </a:lnR>
                    <a:lnT>
                      <a:noFill/>
                    </a:lnT>
                    <a:lnB>
                      <a:noFill/>
                    </a:lnB>
                  </a:tcPr>
                </a:tc>
                <a:tc>
                  <a:txBody>
                    <a:bodyPr/>
                    <a:lstStyle/>
                    <a:p>
                      <a:r>
                        <a:rPr lang="zh-TW" altLang="en-US" sz="1000">
                          <a:effectLst/>
                        </a:rPr>
                        <a:t> </a:t>
                      </a:r>
                      <a:r>
                        <a:rPr lang="zh-TW" altLang="en-US" sz="1000" u="none" strike="noStrike">
                          <a:effectLst/>
                          <a:hlinkClick r:id="rId9" tooltip="瓦倫西亞自治區"/>
                        </a:rPr>
                        <a:t>瓦倫西亞</a:t>
                      </a:r>
                      <a:endParaRPr lang="zh-TW" altLang="en-US" sz="1000">
                        <a:effectLst/>
                      </a:endParaRPr>
                    </a:p>
                  </a:txBody>
                  <a:tcPr marL="52023" marR="52023" marT="26011" marB="26011" anchor="ctr">
                    <a:lnL>
                      <a:noFill/>
                    </a:lnL>
                    <a:lnR>
                      <a:noFill/>
                    </a:lnR>
                    <a:lnT>
                      <a:noFill/>
                    </a:lnT>
                    <a:lnB>
                      <a:noFill/>
                    </a:lnB>
                  </a:tcPr>
                </a:tc>
                <a:tc>
                  <a:txBody>
                    <a:bodyPr/>
                    <a:lstStyle/>
                    <a:p>
                      <a:r>
                        <a:rPr lang="en-US" altLang="zh-TW" sz="1000" dirty="0">
                          <a:effectLst/>
                        </a:rPr>
                        <a:t>230,224</a:t>
                      </a:r>
                    </a:p>
                  </a:txBody>
                  <a:tcPr marL="52023" marR="52023" marT="26011" marB="26011" anchor="ctr">
                    <a:lnL>
                      <a:noFill/>
                    </a:lnL>
                    <a:lnR>
                      <a:noFill/>
                    </a:lnR>
                    <a:lnT>
                      <a:noFill/>
                    </a:lnT>
                    <a:lnB>
                      <a:noFill/>
                    </a:lnB>
                  </a:tcPr>
                </a:tc>
              </a:tr>
            </a:tbl>
          </a:graphicData>
        </a:graphic>
      </p:graphicFrame>
      <p:pic>
        <p:nvPicPr>
          <p:cNvPr id="1067" name="Picture 43" descr="https://upload.wikimedia.org/wikipedia/commons/thumb/9/9c/Flag_of_the_Community_of_Madrid.svg/22px-Flag_of_the_Community_of_Madrid.svg.png"/>
          <p:cNvPicPr>
            <a:picLocks noChangeAspect="1" noChangeArrowheads="1"/>
          </p:cNvPicPr>
          <p:nvPr/>
        </p:nvPicPr>
        <p:blipFill>
          <a:blip r:embed="rId36">
            <a:extLst>
              <a:ext uri="{28A0092B-C50C-407E-A947-70E740481C1C}">
                <a14:useLocalDpi xmlns:a14="http://schemas.microsoft.com/office/drawing/2010/main" val="0"/>
              </a:ext>
            </a:extLst>
          </a:blip>
          <a:srcRect/>
          <a:stretch>
            <a:fillRect/>
          </a:stretch>
        </p:blipFill>
        <p:spPr bwMode="auto">
          <a:xfrm>
            <a:off x="3676650" y="1600200"/>
            <a:ext cx="209550" cy="133350"/>
          </a:xfrm>
          <a:prstGeom prst="rect">
            <a:avLst/>
          </a:prstGeom>
          <a:noFill/>
          <a:extLst>
            <a:ext uri="{909E8E84-426E-40DD-AFC4-6F175D3DCCD1}">
              <a14:hiddenFill xmlns:a14="http://schemas.microsoft.com/office/drawing/2010/main">
                <a:solidFill>
                  <a:srgbClr val="FFFFFF"/>
                </a:solidFill>
              </a14:hiddenFill>
            </a:ext>
          </a:extLst>
        </p:spPr>
      </p:pic>
      <p:pic>
        <p:nvPicPr>
          <p:cNvPr id="1068" name="Picture 44" descr="https://upload.wikimedia.org/wikipedia/commons/thumb/c/ce/Flag_of_Catalonia.svg/22px-Flag_of_Catalonia.svg.png"/>
          <p:cNvPicPr>
            <a:picLocks noChangeAspect="1" noChangeArrowheads="1"/>
          </p:cNvPicPr>
          <p:nvPr/>
        </p:nvPicPr>
        <p:blipFill>
          <a:blip r:embed="rId37">
            <a:extLst>
              <a:ext uri="{28A0092B-C50C-407E-A947-70E740481C1C}">
                <a14:useLocalDpi xmlns:a14="http://schemas.microsoft.com/office/drawing/2010/main" val="0"/>
              </a:ext>
            </a:extLst>
          </a:blip>
          <a:srcRect/>
          <a:stretch>
            <a:fillRect/>
          </a:stretch>
        </p:blipFill>
        <p:spPr bwMode="auto">
          <a:xfrm>
            <a:off x="3676650" y="1600200"/>
            <a:ext cx="209550" cy="142875"/>
          </a:xfrm>
          <a:prstGeom prst="rect">
            <a:avLst/>
          </a:prstGeom>
          <a:noFill/>
          <a:extLst>
            <a:ext uri="{909E8E84-426E-40DD-AFC4-6F175D3DCCD1}">
              <a14:hiddenFill xmlns:a14="http://schemas.microsoft.com/office/drawing/2010/main">
                <a:solidFill>
                  <a:srgbClr val="FFFFFF"/>
                </a:solidFill>
              </a14:hiddenFill>
            </a:ext>
          </a:extLst>
        </p:spPr>
      </p:pic>
      <p:pic>
        <p:nvPicPr>
          <p:cNvPr id="1069" name="Picture 45" descr="https://upload.wikimedia.org/wikipedia/commons/thumb/1/16/Flag_of_the_Valencian_Community_%282x3%29.svg/22px-Flag_of_the_Valencian_Community_%282x3%29.svg.png"/>
          <p:cNvPicPr>
            <a:picLocks noChangeAspect="1" noChangeArrowheads="1"/>
          </p:cNvPicPr>
          <p:nvPr/>
        </p:nvPicPr>
        <p:blipFill>
          <a:blip r:embed="rId38">
            <a:extLst>
              <a:ext uri="{28A0092B-C50C-407E-A947-70E740481C1C}">
                <a14:useLocalDpi xmlns:a14="http://schemas.microsoft.com/office/drawing/2010/main" val="0"/>
              </a:ext>
            </a:extLst>
          </a:blip>
          <a:srcRect/>
          <a:stretch>
            <a:fillRect/>
          </a:stretch>
        </p:blipFill>
        <p:spPr bwMode="auto">
          <a:xfrm>
            <a:off x="3676650" y="1600200"/>
            <a:ext cx="209550" cy="142875"/>
          </a:xfrm>
          <a:prstGeom prst="rect">
            <a:avLst/>
          </a:prstGeom>
          <a:noFill/>
          <a:extLst>
            <a:ext uri="{909E8E84-426E-40DD-AFC4-6F175D3DCCD1}">
              <a14:hiddenFill xmlns:a14="http://schemas.microsoft.com/office/drawing/2010/main">
                <a:solidFill>
                  <a:srgbClr val="FFFFFF"/>
                </a:solidFill>
              </a14:hiddenFill>
            </a:ext>
          </a:extLst>
        </p:spPr>
      </p:pic>
      <p:pic>
        <p:nvPicPr>
          <p:cNvPr id="1070" name="Picture 46" descr="https://upload.wikimedia.org/wikipedia/commons/thumb/2/20/Flag_of_Andaluc%C3%ADa.svg/22px-Flag_of_Andaluc%C3%ADa.svg.png"/>
          <p:cNvPicPr>
            <a:picLocks noChangeAspect="1" noChangeArrowheads="1"/>
          </p:cNvPicPr>
          <p:nvPr/>
        </p:nvPicPr>
        <p:blipFill>
          <a:blip r:embed="rId39">
            <a:extLst>
              <a:ext uri="{28A0092B-C50C-407E-A947-70E740481C1C}">
                <a14:useLocalDpi xmlns:a14="http://schemas.microsoft.com/office/drawing/2010/main" val="0"/>
              </a:ext>
            </a:extLst>
          </a:blip>
          <a:srcRect/>
          <a:stretch>
            <a:fillRect/>
          </a:stretch>
        </p:blipFill>
        <p:spPr bwMode="auto">
          <a:xfrm>
            <a:off x="3676650" y="1600200"/>
            <a:ext cx="209550" cy="142875"/>
          </a:xfrm>
          <a:prstGeom prst="rect">
            <a:avLst/>
          </a:prstGeom>
          <a:noFill/>
          <a:extLst>
            <a:ext uri="{909E8E84-426E-40DD-AFC4-6F175D3DCCD1}">
              <a14:hiddenFill xmlns:a14="http://schemas.microsoft.com/office/drawing/2010/main">
                <a:solidFill>
                  <a:srgbClr val="FFFFFF"/>
                </a:solidFill>
              </a14:hiddenFill>
            </a:ext>
          </a:extLst>
        </p:spPr>
      </p:pic>
      <p:pic>
        <p:nvPicPr>
          <p:cNvPr id="1071" name="Picture 47" descr="https://upload.wikimedia.org/wikipedia/commons/thumb/1/18/Flag_of_Aragon.svg/22px-Flag_of_Aragon.svg.png"/>
          <p:cNvPicPr>
            <a:picLocks noChangeAspect="1" noChangeArrowheads="1"/>
          </p:cNvPicPr>
          <p:nvPr/>
        </p:nvPicPr>
        <p:blipFill>
          <a:blip r:embed="rId40">
            <a:extLst>
              <a:ext uri="{28A0092B-C50C-407E-A947-70E740481C1C}">
                <a14:useLocalDpi xmlns:a14="http://schemas.microsoft.com/office/drawing/2010/main" val="0"/>
              </a:ext>
            </a:extLst>
          </a:blip>
          <a:srcRect/>
          <a:stretch>
            <a:fillRect/>
          </a:stretch>
        </p:blipFill>
        <p:spPr bwMode="auto">
          <a:xfrm>
            <a:off x="3676650" y="1600200"/>
            <a:ext cx="209550" cy="142875"/>
          </a:xfrm>
          <a:prstGeom prst="rect">
            <a:avLst/>
          </a:prstGeom>
          <a:noFill/>
          <a:extLst>
            <a:ext uri="{909E8E84-426E-40DD-AFC4-6F175D3DCCD1}">
              <a14:hiddenFill xmlns:a14="http://schemas.microsoft.com/office/drawing/2010/main">
                <a:solidFill>
                  <a:srgbClr val="FFFFFF"/>
                </a:solidFill>
              </a14:hiddenFill>
            </a:ext>
          </a:extLst>
        </p:spPr>
      </p:pic>
      <p:pic>
        <p:nvPicPr>
          <p:cNvPr id="1072" name="Picture 48" descr="https://upload.wikimedia.org/wikipedia/commons/thumb/2/20/Flag_of_Andaluc%C3%ADa.svg/22px-Flag_of_Andaluc%C3%ADa.svg.png"/>
          <p:cNvPicPr>
            <a:picLocks noChangeAspect="1" noChangeArrowheads="1"/>
          </p:cNvPicPr>
          <p:nvPr/>
        </p:nvPicPr>
        <p:blipFill>
          <a:blip r:embed="rId39">
            <a:extLst>
              <a:ext uri="{28A0092B-C50C-407E-A947-70E740481C1C}">
                <a14:useLocalDpi xmlns:a14="http://schemas.microsoft.com/office/drawing/2010/main" val="0"/>
              </a:ext>
            </a:extLst>
          </a:blip>
          <a:srcRect/>
          <a:stretch>
            <a:fillRect/>
          </a:stretch>
        </p:blipFill>
        <p:spPr bwMode="auto">
          <a:xfrm>
            <a:off x="3676650" y="1600200"/>
            <a:ext cx="209550" cy="142875"/>
          </a:xfrm>
          <a:prstGeom prst="rect">
            <a:avLst/>
          </a:prstGeom>
          <a:noFill/>
          <a:extLst>
            <a:ext uri="{909E8E84-426E-40DD-AFC4-6F175D3DCCD1}">
              <a14:hiddenFill xmlns:a14="http://schemas.microsoft.com/office/drawing/2010/main">
                <a:solidFill>
                  <a:srgbClr val="FFFFFF"/>
                </a:solidFill>
              </a14:hiddenFill>
            </a:ext>
          </a:extLst>
        </p:spPr>
      </p:pic>
      <p:pic>
        <p:nvPicPr>
          <p:cNvPr id="1073" name="Picture 49" descr="https://upload.wikimedia.org/wikipedia/commons/thumb/a/a5/Flag_of_the_Region_of_Murcia.svg/22px-Flag_of_the_Region_of_Murcia.svg.png"/>
          <p:cNvPicPr>
            <a:picLocks noChangeAspect="1" noChangeArrowheads="1"/>
          </p:cNvPicPr>
          <p:nvPr/>
        </p:nvPicPr>
        <p:blipFill>
          <a:blip r:embed="rId41">
            <a:extLst>
              <a:ext uri="{28A0092B-C50C-407E-A947-70E740481C1C}">
                <a14:useLocalDpi xmlns:a14="http://schemas.microsoft.com/office/drawing/2010/main" val="0"/>
              </a:ext>
            </a:extLst>
          </a:blip>
          <a:srcRect/>
          <a:stretch>
            <a:fillRect/>
          </a:stretch>
        </p:blipFill>
        <p:spPr bwMode="auto">
          <a:xfrm>
            <a:off x="3676650" y="1600200"/>
            <a:ext cx="209550" cy="142875"/>
          </a:xfrm>
          <a:prstGeom prst="rect">
            <a:avLst/>
          </a:prstGeom>
          <a:noFill/>
          <a:extLst>
            <a:ext uri="{909E8E84-426E-40DD-AFC4-6F175D3DCCD1}">
              <a14:hiddenFill xmlns:a14="http://schemas.microsoft.com/office/drawing/2010/main">
                <a:solidFill>
                  <a:srgbClr val="FFFFFF"/>
                </a:solidFill>
              </a14:hiddenFill>
            </a:ext>
          </a:extLst>
        </p:spPr>
      </p:pic>
      <p:pic>
        <p:nvPicPr>
          <p:cNvPr id="1074" name="Picture 50" descr="https://upload.wikimedia.org/wikipedia/commons/thumb/7/7b/Flag_of_the_Balearic_Islands.svg/22px-Flag_of_the_Balearic_Islands.svg.png"/>
          <p:cNvPicPr>
            <a:picLocks noChangeAspect="1" noChangeArrowheads="1"/>
          </p:cNvPicPr>
          <p:nvPr/>
        </p:nvPicPr>
        <p:blipFill>
          <a:blip r:embed="rId42">
            <a:extLst>
              <a:ext uri="{28A0092B-C50C-407E-A947-70E740481C1C}">
                <a14:useLocalDpi xmlns:a14="http://schemas.microsoft.com/office/drawing/2010/main" val="0"/>
              </a:ext>
            </a:extLst>
          </a:blip>
          <a:srcRect/>
          <a:stretch>
            <a:fillRect/>
          </a:stretch>
        </p:blipFill>
        <p:spPr bwMode="auto">
          <a:xfrm>
            <a:off x="3676650" y="1600200"/>
            <a:ext cx="209550" cy="142875"/>
          </a:xfrm>
          <a:prstGeom prst="rect">
            <a:avLst/>
          </a:prstGeom>
          <a:noFill/>
          <a:extLst>
            <a:ext uri="{909E8E84-426E-40DD-AFC4-6F175D3DCCD1}">
              <a14:hiddenFill xmlns:a14="http://schemas.microsoft.com/office/drawing/2010/main">
                <a:solidFill>
                  <a:srgbClr val="FFFFFF"/>
                </a:solidFill>
              </a14:hiddenFill>
            </a:ext>
          </a:extLst>
        </p:spPr>
      </p:pic>
      <p:pic>
        <p:nvPicPr>
          <p:cNvPr id="1075" name="Picture 51" descr="https://upload.wikimedia.org/wikipedia/commons/thumb/b/b0/Flag_of_the_Canary_Islands.svg/22px-Flag_of_the_Canary_Islands.svg.png"/>
          <p:cNvPicPr>
            <a:picLocks noChangeAspect="1" noChangeArrowheads="1"/>
          </p:cNvPicPr>
          <p:nvPr/>
        </p:nvPicPr>
        <p:blipFill>
          <a:blip r:embed="rId43">
            <a:extLst>
              <a:ext uri="{28A0092B-C50C-407E-A947-70E740481C1C}">
                <a14:useLocalDpi xmlns:a14="http://schemas.microsoft.com/office/drawing/2010/main" val="0"/>
              </a:ext>
            </a:extLst>
          </a:blip>
          <a:srcRect/>
          <a:stretch>
            <a:fillRect/>
          </a:stretch>
        </p:blipFill>
        <p:spPr bwMode="auto">
          <a:xfrm>
            <a:off x="3676650" y="1600200"/>
            <a:ext cx="209550" cy="142875"/>
          </a:xfrm>
          <a:prstGeom prst="rect">
            <a:avLst/>
          </a:prstGeom>
          <a:noFill/>
          <a:extLst>
            <a:ext uri="{909E8E84-426E-40DD-AFC4-6F175D3DCCD1}">
              <a14:hiddenFill xmlns:a14="http://schemas.microsoft.com/office/drawing/2010/main">
                <a:solidFill>
                  <a:srgbClr val="FFFFFF"/>
                </a:solidFill>
              </a14:hiddenFill>
            </a:ext>
          </a:extLst>
        </p:spPr>
      </p:pic>
      <p:pic>
        <p:nvPicPr>
          <p:cNvPr id="1076" name="Picture 52" descr="https://upload.wikimedia.org/wikipedia/commons/thumb/2/2d/Flag_of_the_Basque_Country.svg/22px-Flag_of_the_Basque_Country.svg.png"/>
          <p:cNvPicPr>
            <a:picLocks noChangeAspect="1" noChangeArrowheads="1"/>
          </p:cNvPicPr>
          <p:nvPr/>
        </p:nvPicPr>
        <p:blipFill>
          <a:blip r:embed="rId44">
            <a:extLst>
              <a:ext uri="{28A0092B-C50C-407E-A947-70E740481C1C}">
                <a14:useLocalDpi xmlns:a14="http://schemas.microsoft.com/office/drawing/2010/main" val="0"/>
              </a:ext>
            </a:extLst>
          </a:blip>
          <a:srcRect/>
          <a:stretch>
            <a:fillRect/>
          </a:stretch>
        </p:blipFill>
        <p:spPr bwMode="auto">
          <a:xfrm>
            <a:off x="3676650" y="1600200"/>
            <a:ext cx="209550" cy="114300"/>
          </a:xfrm>
          <a:prstGeom prst="rect">
            <a:avLst/>
          </a:prstGeom>
          <a:noFill/>
          <a:extLst>
            <a:ext uri="{909E8E84-426E-40DD-AFC4-6F175D3DCCD1}">
              <a14:hiddenFill xmlns:a14="http://schemas.microsoft.com/office/drawing/2010/main">
                <a:solidFill>
                  <a:srgbClr val="FFFFFF"/>
                </a:solidFill>
              </a14:hiddenFill>
            </a:ext>
          </a:extLst>
        </p:spPr>
      </p:pic>
      <p:pic>
        <p:nvPicPr>
          <p:cNvPr id="1077" name="Picture 53" descr="https://upload.wikimedia.org/wikipedia/commons/thumb/1/16/Flag_of_the_Valencian_Community_%282x3%29.svg/22px-Flag_of_the_Valencian_Community_%282x3%29.svg.png"/>
          <p:cNvPicPr>
            <a:picLocks noChangeAspect="1" noChangeArrowheads="1"/>
          </p:cNvPicPr>
          <p:nvPr/>
        </p:nvPicPr>
        <p:blipFill>
          <a:blip r:embed="rId38">
            <a:extLst>
              <a:ext uri="{28A0092B-C50C-407E-A947-70E740481C1C}">
                <a14:useLocalDpi xmlns:a14="http://schemas.microsoft.com/office/drawing/2010/main" val="0"/>
              </a:ext>
            </a:extLst>
          </a:blip>
          <a:srcRect/>
          <a:stretch>
            <a:fillRect/>
          </a:stretch>
        </p:blipFill>
        <p:spPr bwMode="auto">
          <a:xfrm>
            <a:off x="3676650" y="1600200"/>
            <a:ext cx="209550" cy="142875"/>
          </a:xfrm>
          <a:prstGeom prst="rect">
            <a:avLst/>
          </a:prstGeom>
          <a:noFill/>
          <a:extLst>
            <a:ext uri="{909E8E84-426E-40DD-AFC4-6F175D3DCCD1}">
              <a14:hiddenFill xmlns:a14="http://schemas.microsoft.com/office/drawing/2010/main">
                <a:solidFill>
                  <a:srgbClr val="FFFFFF"/>
                </a:solidFill>
              </a14:hiddenFill>
            </a:ext>
          </a:extLst>
        </p:spPr>
      </p:pic>
      <p:pic>
        <p:nvPicPr>
          <p:cNvPr id="1078" name="Picture 54" descr="https://upload.wikimedia.org/wikipedia/commons/thumb/2/20/Flag_of_Andaluc%C3%ADa.svg/22px-Flag_of_Andaluc%C3%ADa.svg.png"/>
          <p:cNvPicPr>
            <a:picLocks noChangeAspect="1" noChangeArrowheads="1"/>
          </p:cNvPicPr>
          <p:nvPr/>
        </p:nvPicPr>
        <p:blipFill>
          <a:blip r:embed="rId39">
            <a:extLst>
              <a:ext uri="{28A0092B-C50C-407E-A947-70E740481C1C}">
                <a14:useLocalDpi xmlns:a14="http://schemas.microsoft.com/office/drawing/2010/main" val="0"/>
              </a:ext>
            </a:extLst>
          </a:blip>
          <a:srcRect/>
          <a:stretch>
            <a:fillRect/>
          </a:stretch>
        </p:blipFill>
        <p:spPr bwMode="auto">
          <a:xfrm>
            <a:off x="3676650" y="1600200"/>
            <a:ext cx="209550" cy="142875"/>
          </a:xfrm>
          <a:prstGeom prst="rect">
            <a:avLst/>
          </a:prstGeom>
          <a:noFill/>
          <a:extLst>
            <a:ext uri="{909E8E84-426E-40DD-AFC4-6F175D3DCCD1}">
              <a14:hiddenFill xmlns:a14="http://schemas.microsoft.com/office/drawing/2010/main">
                <a:solidFill>
                  <a:srgbClr val="FFFFFF"/>
                </a:solidFill>
              </a14:hiddenFill>
            </a:ext>
          </a:extLst>
        </p:spPr>
      </p:pic>
      <p:pic>
        <p:nvPicPr>
          <p:cNvPr id="1079" name="Picture 55" descr="https://upload.wikimedia.org/wikipedia/commons/thumb/1/13/Flag_of_Castile_and_Le%C3%B3n.svg/22px-Flag_of_Castile_and_Le%C3%B3n.svg.png"/>
          <p:cNvPicPr>
            <a:picLocks noChangeAspect="1" noChangeArrowheads="1"/>
          </p:cNvPicPr>
          <p:nvPr/>
        </p:nvPicPr>
        <p:blipFill>
          <a:blip r:embed="rId45">
            <a:extLst>
              <a:ext uri="{28A0092B-C50C-407E-A947-70E740481C1C}">
                <a14:useLocalDpi xmlns:a14="http://schemas.microsoft.com/office/drawing/2010/main" val="0"/>
              </a:ext>
            </a:extLst>
          </a:blip>
          <a:srcRect/>
          <a:stretch>
            <a:fillRect/>
          </a:stretch>
        </p:blipFill>
        <p:spPr bwMode="auto">
          <a:xfrm>
            <a:off x="3676650" y="1600200"/>
            <a:ext cx="209550" cy="161925"/>
          </a:xfrm>
          <a:prstGeom prst="rect">
            <a:avLst/>
          </a:prstGeom>
          <a:noFill/>
          <a:extLst>
            <a:ext uri="{909E8E84-426E-40DD-AFC4-6F175D3DCCD1}">
              <a14:hiddenFill xmlns:a14="http://schemas.microsoft.com/office/drawing/2010/main">
                <a:solidFill>
                  <a:srgbClr val="FFFFFF"/>
                </a:solidFill>
              </a14:hiddenFill>
            </a:ext>
          </a:extLst>
        </p:spPr>
      </p:pic>
      <p:pic>
        <p:nvPicPr>
          <p:cNvPr id="1080" name="Picture 56" descr="https://upload.wikimedia.org/wikipedia/commons/thumb/6/64/Flag_of_Galicia.svg/22px-Flag_of_Galicia.svg.png"/>
          <p:cNvPicPr>
            <a:picLocks noChangeAspect="1" noChangeArrowheads="1"/>
          </p:cNvPicPr>
          <p:nvPr/>
        </p:nvPicPr>
        <p:blipFill>
          <a:blip r:embed="rId46">
            <a:extLst>
              <a:ext uri="{28A0092B-C50C-407E-A947-70E740481C1C}">
                <a14:useLocalDpi xmlns:a14="http://schemas.microsoft.com/office/drawing/2010/main" val="0"/>
              </a:ext>
            </a:extLst>
          </a:blip>
          <a:srcRect/>
          <a:stretch>
            <a:fillRect/>
          </a:stretch>
        </p:blipFill>
        <p:spPr bwMode="auto">
          <a:xfrm>
            <a:off x="3676650" y="1600200"/>
            <a:ext cx="209550" cy="142875"/>
          </a:xfrm>
          <a:prstGeom prst="rect">
            <a:avLst/>
          </a:prstGeom>
          <a:noFill/>
          <a:extLst>
            <a:ext uri="{909E8E84-426E-40DD-AFC4-6F175D3DCCD1}">
              <a14:hiddenFill xmlns:a14="http://schemas.microsoft.com/office/drawing/2010/main">
                <a:solidFill>
                  <a:srgbClr val="FFFFFF"/>
                </a:solidFill>
              </a14:hiddenFill>
            </a:ext>
          </a:extLst>
        </p:spPr>
      </p:pic>
      <p:pic>
        <p:nvPicPr>
          <p:cNvPr id="1081" name="Picture 57" descr="https://upload.wikimedia.org/wikipedia/commons/thumb/3/3e/Flag_of_Asturias.svg/22px-Flag_of_Asturias.svg.png"/>
          <p:cNvPicPr>
            <a:picLocks noChangeAspect="1" noChangeArrowheads="1"/>
          </p:cNvPicPr>
          <p:nvPr/>
        </p:nvPicPr>
        <p:blipFill>
          <a:blip r:embed="rId47">
            <a:extLst>
              <a:ext uri="{28A0092B-C50C-407E-A947-70E740481C1C}">
                <a14:useLocalDpi xmlns:a14="http://schemas.microsoft.com/office/drawing/2010/main" val="0"/>
              </a:ext>
            </a:extLst>
          </a:blip>
          <a:srcRect/>
          <a:stretch>
            <a:fillRect/>
          </a:stretch>
        </p:blipFill>
        <p:spPr bwMode="auto">
          <a:xfrm>
            <a:off x="3676650" y="1600200"/>
            <a:ext cx="209550" cy="142875"/>
          </a:xfrm>
          <a:prstGeom prst="rect">
            <a:avLst/>
          </a:prstGeom>
          <a:noFill/>
          <a:extLst>
            <a:ext uri="{909E8E84-426E-40DD-AFC4-6F175D3DCCD1}">
              <a14:hiddenFill xmlns:a14="http://schemas.microsoft.com/office/drawing/2010/main">
                <a:solidFill>
                  <a:srgbClr val="FFFFFF"/>
                </a:solidFill>
              </a14:hiddenFill>
            </a:ext>
          </a:extLst>
        </p:spPr>
      </p:pic>
      <p:pic>
        <p:nvPicPr>
          <p:cNvPr id="1082" name="Picture 58" descr="https://upload.wikimedia.org/wikipedia/commons/thumb/c/ce/Flag_of_Catalonia.svg/22px-Flag_of_Catalonia.svg.png"/>
          <p:cNvPicPr>
            <a:picLocks noChangeAspect="1" noChangeArrowheads="1"/>
          </p:cNvPicPr>
          <p:nvPr/>
        </p:nvPicPr>
        <p:blipFill>
          <a:blip r:embed="rId37">
            <a:extLst>
              <a:ext uri="{28A0092B-C50C-407E-A947-70E740481C1C}">
                <a14:useLocalDpi xmlns:a14="http://schemas.microsoft.com/office/drawing/2010/main" val="0"/>
              </a:ext>
            </a:extLst>
          </a:blip>
          <a:srcRect/>
          <a:stretch>
            <a:fillRect/>
          </a:stretch>
        </p:blipFill>
        <p:spPr bwMode="auto">
          <a:xfrm>
            <a:off x="3676650" y="1600200"/>
            <a:ext cx="209550" cy="142875"/>
          </a:xfrm>
          <a:prstGeom prst="rect">
            <a:avLst/>
          </a:prstGeom>
          <a:noFill/>
          <a:extLst>
            <a:ext uri="{909E8E84-426E-40DD-AFC4-6F175D3DCCD1}">
              <a14:hiddenFill xmlns:a14="http://schemas.microsoft.com/office/drawing/2010/main">
                <a:solidFill>
                  <a:srgbClr val="FFFFFF"/>
                </a:solidFill>
              </a14:hiddenFill>
            </a:ext>
          </a:extLst>
        </p:spPr>
      </p:pic>
      <p:pic>
        <p:nvPicPr>
          <p:cNvPr id="1083" name="Picture 59" descr="https://upload.wikimedia.org/wikipedia/commons/thumb/6/64/Flag_of_Galicia.svg/22px-Flag_of_Galicia.svg.png"/>
          <p:cNvPicPr>
            <a:picLocks noChangeAspect="1" noChangeArrowheads="1"/>
          </p:cNvPicPr>
          <p:nvPr/>
        </p:nvPicPr>
        <p:blipFill>
          <a:blip r:embed="rId46">
            <a:extLst>
              <a:ext uri="{28A0092B-C50C-407E-A947-70E740481C1C}">
                <a14:useLocalDpi xmlns:a14="http://schemas.microsoft.com/office/drawing/2010/main" val="0"/>
              </a:ext>
            </a:extLst>
          </a:blip>
          <a:srcRect/>
          <a:stretch>
            <a:fillRect/>
          </a:stretch>
        </p:blipFill>
        <p:spPr bwMode="auto">
          <a:xfrm>
            <a:off x="3676650" y="1600200"/>
            <a:ext cx="209550" cy="142875"/>
          </a:xfrm>
          <a:prstGeom prst="rect">
            <a:avLst/>
          </a:prstGeom>
          <a:noFill/>
          <a:extLst>
            <a:ext uri="{909E8E84-426E-40DD-AFC4-6F175D3DCCD1}">
              <a14:hiddenFill xmlns:a14="http://schemas.microsoft.com/office/drawing/2010/main">
                <a:solidFill>
                  <a:srgbClr val="FFFFFF"/>
                </a:solidFill>
              </a14:hiddenFill>
            </a:ext>
          </a:extLst>
        </p:spPr>
      </p:pic>
      <p:pic>
        <p:nvPicPr>
          <p:cNvPr id="1084" name="Picture 60" descr="https://upload.wikimedia.org/wikipedia/commons/thumb/2/2d/Flag_of_the_Basque_Country.svg/22px-Flag_of_the_Basque_Country.svg.png"/>
          <p:cNvPicPr>
            <a:picLocks noChangeAspect="1" noChangeArrowheads="1"/>
          </p:cNvPicPr>
          <p:nvPr/>
        </p:nvPicPr>
        <p:blipFill>
          <a:blip r:embed="rId44">
            <a:extLst>
              <a:ext uri="{28A0092B-C50C-407E-A947-70E740481C1C}">
                <a14:useLocalDpi xmlns:a14="http://schemas.microsoft.com/office/drawing/2010/main" val="0"/>
              </a:ext>
            </a:extLst>
          </a:blip>
          <a:srcRect/>
          <a:stretch>
            <a:fillRect/>
          </a:stretch>
        </p:blipFill>
        <p:spPr bwMode="auto">
          <a:xfrm>
            <a:off x="3676650" y="1600200"/>
            <a:ext cx="209550" cy="114300"/>
          </a:xfrm>
          <a:prstGeom prst="rect">
            <a:avLst/>
          </a:prstGeom>
          <a:noFill/>
          <a:extLst>
            <a:ext uri="{909E8E84-426E-40DD-AFC4-6F175D3DCCD1}">
              <a14:hiddenFill xmlns:a14="http://schemas.microsoft.com/office/drawing/2010/main">
                <a:solidFill>
                  <a:srgbClr val="FFFFFF"/>
                </a:solidFill>
              </a14:hiddenFill>
            </a:ext>
          </a:extLst>
        </p:spPr>
      </p:pic>
      <p:pic>
        <p:nvPicPr>
          <p:cNvPr id="1085" name="Picture 61" descr="https://upload.wikimedia.org/wikipedia/commons/thumb/2/20/Flag_of_Andaluc%C3%ADa.svg/22px-Flag_of_Andaluc%C3%ADa.svg.png"/>
          <p:cNvPicPr>
            <a:picLocks noChangeAspect="1" noChangeArrowheads="1"/>
          </p:cNvPicPr>
          <p:nvPr/>
        </p:nvPicPr>
        <p:blipFill>
          <a:blip r:embed="rId39">
            <a:extLst>
              <a:ext uri="{28A0092B-C50C-407E-A947-70E740481C1C}">
                <a14:useLocalDpi xmlns:a14="http://schemas.microsoft.com/office/drawing/2010/main" val="0"/>
              </a:ext>
            </a:extLst>
          </a:blip>
          <a:srcRect/>
          <a:stretch>
            <a:fillRect/>
          </a:stretch>
        </p:blipFill>
        <p:spPr bwMode="auto">
          <a:xfrm>
            <a:off x="3676650" y="1600200"/>
            <a:ext cx="209550" cy="142875"/>
          </a:xfrm>
          <a:prstGeom prst="rect">
            <a:avLst/>
          </a:prstGeom>
          <a:noFill/>
          <a:extLst>
            <a:ext uri="{909E8E84-426E-40DD-AFC4-6F175D3DCCD1}">
              <a14:hiddenFill xmlns:a14="http://schemas.microsoft.com/office/drawing/2010/main">
                <a:solidFill>
                  <a:srgbClr val="FFFFFF"/>
                </a:solidFill>
              </a14:hiddenFill>
            </a:ext>
          </a:extLst>
        </p:spPr>
      </p:pic>
      <p:pic>
        <p:nvPicPr>
          <p:cNvPr id="1086" name="Picture 62" descr="https://upload.wikimedia.org/wikipedia/commons/thumb/1/16/Flag_of_the_Valencian_Community_%282x3%29.svg/22px-Flag_of_the_Valencian_Community_%282x3%29.svg.png"/>
          <p:cNvPicPr>
            <a:picLocks noChangeAspect="1" noChangeArrowheads="1"/>
          </p:cNvPicPr>
          <p:nvPr/>
        </p:nvPicPr>
        <p:blipFill>
          <a:blip r:embed="rId38">
            <a:extLst>
              <a:ext uri="{28A0092B-C50C-407E-A947-70E740481C1C}">
                <a14:useLocalDpi xmlns:a14="http://schemas.microsoft.com/office/drawing/2010/main" val="0"/>
              </a:ext>
            </a:extLst>
          </a:blip>
          <a:srcRect/>
          <a:stretch>
            <a:fillRect/>
          </a:stretch>
        </p:blipFill>
        <p:spPr bwMode="auto">
          <a:xfrm>
            <a:off x="3676650" y="1600200"/>
            <a:ext cx="209550" cy="1428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2851356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zh-TW" altLang="en-US" sz="5000" dirty="0" smtClean="0">
                <a:latin typeface="標楷體" panose="03000509000000000000" pitchFamily="65" charset="-120"/>
                <a:ea typeface="標楷體" panose="03000509000000000000" pitchFamily="65" charset="-120"/>
              </a:rPr>
              <a:t>西班牙有四種主要的語言</a:t>
            </a:r>
            <a:endParaRPr lang="zh-TW" altLang="en-US" sz="5000" dirty="0">
              <a:latin typeface="標楷體" panose="03000509000000000000" pitchFamily="65" charset="-120"/>
              <a:ea typeface="標楷體" panose="03000509000000000000" pitchFamily="65" charset="-120"/>
            </a:endParaRPr>
          </a:p>
        </p:txBody>
      </p:sp>
      <p:sp>
        <p:nvSpPr>
          <p:cNvPr id="3" name="內容版面配置區 2"/>
          <p:cNvSpPr>
            <a:spLocks noGrp="1"/>
          </p:cNvSpPr>
          <p:nvPr>
            <p:ph idx="1"/>
          </p:nvPr>
        </p:nvSpPr>
        <p:spPr/>
        <p:txBody>
          <a:bodyPr>
            <a:normAutofit lnSpcReduction="10000"/>
          </a:bodyPr>
          <a:lstStyle/>
          <a:p>
            <a:r>
              <a:rPr lang="zh-TW" altLang="en-US" dirty="0" smtClean="0"/>
              <a:t>西班牙有四種主要的語言，除了</a:t>
            </a:r>
            <a:r>
              <a:rPr lang="zh-TW" altLang="en-US" b="1" u="sng" dirty="0" smtClean="0"/>
              <a:t>西班牙語為全國的官方語言</a:t>
            </a:r>
            <a:r>
              <a:rPr lang="zh-TW" altLang="en-US" dirty="0" smtClean="0"/>
              <a:t>外，其餘三種為地區級官方語言：</a:t>
            </a:r>
          </a:p>
          <a:p>
            <a:r>
              <a:rPr lang="zh-TW" altLang="en-US" dirty="0" smtClean="0">
                <a:hlinkClick r:id="rId2" tooltip="西班牙語"/>
              </a:rPr>
              <a:t>西班牙語</a:t>
            </a:r>
            <a:r>
              <a:rPr lang="zh-TW" altLang="en-US" dirty="0" smtClean="0"/>
              <a:t>（又稱卡斯蒂里亞語），通行於西班牙全國各地。</a:t>
            </a:r>
          </a:p>
          <a:p>
            <a:r>
              <a:rPr lang="zh-TW" altLang="en-US" dirty="0" smtClean="0">
                <a:hlinkClick r:id="rId3" tooltip="加泰隆尼亞語"/>
              </a:rPr>
              <a:t>加泰隆尼亞語</a:t>
            </a:r>
            <a:r>
              <a:rPr lang="zh-TW" altLang="en-US" dirty="0" smtClean="0"/>
              <a:t>（又稱瓦倫西亞語），用於加泰隆尼亞、瓦倫西亞和巴利亞利群島。</a:t>
            </a:r>
          </a:p>
          <a:p>
            <a:r>
              <a:rPr lang="zh-TW" altLang="en-US" dirty="0" smtClean="0">
                <a:hlinkClick r:id="rId4" tooltip="巴斯克語"/>
              </a:rPr>
              <a:t>巴斯克語</a:t>
            </a:r>
            <a:r>
              <a:rPr lang="zh-TW" altLang="en-US" dirty="0" smtClean="0"/>
              <a:t>，用於巴斯克地區。</a:t>
            </a:r>
          </a:p>
          <a:p>
            <a:r>
              <a:rPr lang="zh-TW" altLang="en-US" dirty="0" smtClean="0">
                <a:hlinkClick r:id="rId5" tooltip="加利西亞語"/>
              </a:rPr>
              <a:t>加利西亞語</a:t>
            </a:r>
            <a:r>
              <a:rPr lang="zh-TW" altLang="en-US" dirty="0" smtClean="0"/>
              <a:t>，用於加利西亞地區。</a:t>
            </a:r>
          </a:p>
          <a:p>
            <a:endParaRPr lang="zh-TW" altLang="en-US" dirty="0"/>
          </a:p>
        </p:txBody>
      </p:sp>
    </p:spTree>
    <p:extLst>
      <p:ext uri="{BB962C8B-B14F-4D97-AF65-F5344CB8AC3E}">
        <p14:creationId xmlns:p14="http://schemas.microsoft.com/office/powerpoint/2010/main" val="21193709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zh-TW" altLang="en-US" sz="5000" dirty="0" smtClean="0">
                <a:latin typeface="標楷體" panose="03000509000000000000" pitchFamily="65" charset="-120"/>
                <a:ea typeface="標楷體" panose="03000509000000000000" pitchFamily="65" charset="-120"/>
              </a:rPr>
              <a:t>世界聞名的奔</a:t>
            </a:r>
            <a:r>
              <a:rPr lang="zh-TW" altLang="en-US" sz="5000" dirty="0">
                <a:latin typeface="標楷體" panose="03000509000000000000" pitchFamily="65" charset="-120"/>
                <a:ea typeface="標楷體" panose="03000509000000000000" pitchFamily="65" charset="-120"/>
              </a:rPr>
              <a:t>牛</a:t>
            </a:r>
            <a:r>
              <a:rPr lang="zh-TW" altLang="en-US" sz="5000" dirty="0" smtClean="0">
                <a:latin typeface="標楷體" panose="03000509000000000000" pitchFamily="65" charset="-120"/>
                <a:ea typeface="標楷體" panose="03000509000000000000" pitchFamily="65" charset="-120"/>
              </a:rPr>
              <a:t>節</a:t>
            </a:r>
            <a:r>
              <a:rPr lang="en-US" altLang="zh-TW" sz="5000" dirty="0" smtClean="0">
                <a:latin typeface="標楷體" panose="03000509000000000000" pitchFamily="65" charset="-120"/>
                <a:ea typeface="標楷體" panose="03000509000000000000" pitchFamily="65" charset="-120"/>
              </a:rPr>
              <a:t>-1</a:t>
            </a:r>
            <a:endParaRPr lang="zh-TW" altLang="en-US" sz="5000" dirty="0">
              <a:latin typeface="標楷體" panose="03000509000000000000" pitchFamily="65" charset="-120"/>
              <a:ea typeface="標楷體" panose="03000509000000000000" pitchFamily="65" charset="-120"/>
            </a:endParaRPr>
          </a:p>
        </p:txBody>
      </p:sp>
      <p:sp>
        <p:nvSpPr>
          <p:cNvPr id="3" name="內容版面配置區 2"/>
          <p:cNvSpPr>
            <a:spLocks noGrp="1"/>
          </p:cNvSpPr>
          <p:nvPr>
            <p:ph idx="1"/>
          </p:nvPr>
        </p:nvSpPr>
        <p:spPr/>
        <p:txBody>
          <a:bodyPr>
            <a:normAutofit/>
          </a:bodyPr>
          <a:lstStyle/>
          <a:p>
            <a:r>
              <a:rPr lang="zh-TW" altLang="en-US" sz="3500" dirty="0" smtClean="0">
                <a:latin typeface="標楷體" panose="03000509000000000000" pitchFamily="65" charset="-120"/>
                <a:ea typeface="標楷體" panose="03000509000000000000" pitchFamily="65" charset="-120"/>
              </a:rPr>
              <a:t>時間</a:t>
            </a:r>
            <a:r>
              <a:rPr lang="en-US" altLang="zh-TW" sz="3500" dirty="0" smtClean="0">
                <a:latin typeface="標楷體" panose="03000509000000000000" pitchFamily="65" charset="-120"/>
                <a:ea typeface="標楷體" panose="03000509000000000000" pitchFamily="65" charset="-120"/>
              </a:rPr>
              <a:t>/</a:t>
            </a:r>
            <a:r>
              <a:rPr lang="zh-TW" altLang="en-US" sz="3500" dirty="0" smtClean="0">
                <a:latin typeface="標楷體" panose="03000509000000000000" pitchFamily="65" charset="-120"/>
                <a:ea typeface="標楷體" panose="03000509000000000000" pitchFamily="65" charset="-120"/>
              </a:rPr>
              <a:t>地點：</a:t>
            </a:r>
            <a:r>
              <a:rPr lang="zh-TW" altLang="zh-TW" sz="3500" dirty="0">
                <a:latin typeface="標楷體" panose="03000509000000000000" pitchFamily="65" charset="-120"/>
                <a:ea typeface="標楷體" panose="03000509000000000000" pitchFamily="65" charset="-120"/>
              </a:rPr>
              <a:t>每年</a:t>
            </a:r>
            <a:r>
              <a:rPr lang="en-US" altLang="zh-TW" sz="3500" dirty="0">
                <a:latin typeface="標楷體" panose="03000509000000000000" pitchFamily="65" charset="-120"/>
                <a:ea typeface="標楷體" panose="03000509000000000000" pitchFamily="65" charset="-120"/>
              </a:rPr>
              <a:t>7</a:t>
            </a:r>
            <a:r>
              <a:rPr lang="zh-TW" altLang="zh-TW" sz="3500" dirty="0">
                <a:latin typeface="標楷體" panose="03000509000000000000" pitchFamily="65" charset="-120"/>
                <a:ea typeface="標楷體" panose="03000509000000000000" pitchFamily="65" charset="-120"/>
              </a:rPr>
              <a:t>月</a:t>
            </a:r>
            <a:r>
              <a:rPr lang="en-US" altLang="zh-TW" sz="3500" dirty="0">
                <a:latin typeface="標楷體" panose="03000509000000000000" pitchFamily="65" charset="-120"/>
                <a:ea typeface="標楷體" panose="03000509000000000000" pitchFamily="65" charset="-120"/>
              </a:rPr>
              <a:t>6</a:t>
            </a:r>
            <a:r>
              <a:rPr lang="zh-TW" altLang="zh-TW" sz="3500" dirty="0">
                <a:latin typeface="標楷體" panose="03000509000000000000" pitchFamily="65" charset="-120"/>
                <a:ea typeface="標楷體" panose="03000509000000000000" pitchFamily="65" charset="-120"/>
              </a:rPr>
              <a:t>日至</a:t>
            </a:r>
            <a:r>
              <a:rPr lang="en-US" altLang="zh-TW" sz="3500" dirty="0">
                <a:latin typeface="標楷體" panose="03000509000000000000" pitchFamily="65" charset="-120"/>
                <a:ea typeface="標楷體" panose="03000509000000000000" pitchFamily="65" charset="-120"/>
              </a:rPr>
              <a:t>7</a:t>
            </a:r>
            <a:r>
              <a:rPr lang="zh-TW" altLang="zh-TW" sz="3500" dirty="0">
                <a:latin typeface="標楷體" panose="03000509000000000000" pitchFamily="65" charset="-120"/>
                <a:ea typeface="標楷體" panose="03000509000000000000" pitchFamily="65" charset="-120"/>
              </a:rPr>
              <a:t>月</a:t>
            </a:r>
            <a:r>
              <a:rPr lang="en-US" altLang="zh-TW" sz="3500" dirty="0">
                <a:latin typeface="標楷體" panose="03000509000000000000" pitchFamily="65" charset="-120"/>
                <a:ea typeface="標楷體" panose="03000509000000000000" pitchFamily="65" charset="-120"/>
              </a:rPr>
              <a:t>14</a:t>
            </a:r>
            <a:r>
              <a:rPr lang="zh-TW" altLang="zh-TW" sz="3500" dirty="0">
                <a:latin typeface="標楷體" panose="03000509000000000000" pitchFamily="65" charset="-120"/>
                <a:ea typeface="標楷體" panose="03000509000000000000" pitchFamily="65" charset="-120"/>
              </a:rPr>
              <a:t>日在西班牙潘普洛納小鎮</a:t>
            </a:r>
            <a:r>
              <a:rPr lang="zh-TW" altLang="zh-TW" sz="3500" dirty="0" smtClean="0">
                <a:latin typeface="標楷體" panose="03000509000000000000" pitchFamily="65" charset="-120"/>
                <a:ea typeface="標楷體" panose="03000509000000000000" pitchFamily="65" charset="-120"/>
              </a:rPr>
              <a:t>舉行</a:t>
            </a:r>
            <a:endParaRPr lang="en-US" altLang="zh-TW" sz="3500" dirty="0" smtClean="0">
              <a:latin typeface="標楷體" panose="03000509000000000000" pitchFamily="65" charset="-120"/>
              <a:ea typeface="標楷體" panose="03000509000000000000" pitchFamily="65" charset="-120"/>
            </a:endParaRPr>
          </a:p>
          <a:p>
            <a:r>
              <a:rPr lang="zh-TW" altLang="zh-TW" sz="3000" dirty="0">
                <a:latin typeface="標楷體" panose="03000509000000000000" pitchFamily="65" charset="-120"/>
                <a:ea typeface="標楷體" panose="03000509000000000000" pitchFamily="65" charset="-120"/>
              </a:rPr>
              <a:t>誤會的</a:t>
            </a:r>
            <a:r>
              <a:rPr lang="zh-TW" altLang="zh-TW" sz="3000" dirty="0" smtClean="0">
                <a:latin typeface="標楷體" panose="03000509000000000000" pitchFamily="65" charset="-120"/>
                <a:ea typeface="標楷體" panose="03000509000000000000" pitchFamily="65" charset="-120"/>
              </a:rPr>
              <a:t>簡稱</a:t>
            </a:r>
            <a:r>
              <a:rPr lang="zh-TW" altLang="en-US" sz="3000" dirty="0" smtClean="0">
                <a:latin typeface="標楷體" panose="03000509000000000000" pitchFamily="65" charset="-120"/>
                <a:ea typeface="標楷體" panose="03000509000000000000" pitchFamily="65" charset="-120"/>
              </a:rPr>
              <a:t>：</a:t>
            </a:r>
            <a:r>
              <a:rPr lang="zh-TW" altLang="zh-TW" sz="3000" dirty="0">
                <a:latin typeface="標楷體" panose="03000509000000000000" pitchFamily="65" charset="-120"/>
                <a:ea typeface="標楷體" panose="03000509000000000000" pitchFamily="65" charset="-120"/>
              </a:rPr>
              <a:t>事實上在受西班牙文化影響的地區，「鬥牛」這活動和雜耍、遊行一樣，是傳統慶典活動之一。而在</a:t>
            </a:r>
            <a:r>
              <a:rPr lang="zh-TW" altLang="zh-TW" sz="3000" b="1" dirty="0">
                <a:solidFill>
                  <a:srgbClr val="FF0000"/>
                </a:solidFill>
                <a:latin typeface="標楷體" panose="03000509000000000000" pitchFamily="65" charset="-120"/>
                <a:ea typeface="標楷體" panose="03000509000000000000" pitchFamily="65" charset="-120"/>
              </a:rPr>
              <a:t>法國南方、墨西哥等地，在鬥牛之前，會驅趕牛隻進入鬥牛場。而當地居民為了顯示自己的英勇，會隨著牛隻一起奔跑。久了就成為所謂的「奔牛」活動</a:t>
            </a:r>
            <a:r>
              <a:rPr lang="zh-TW" altLang="zh-TW" sz="3000" dirty="0">
                <a:latin typeface="標楷體" panose="03000509000000000000" pitchFamily="65" charset="-120"/>
                <a:ea typeface="標楷體" panose="03000509000000000000" pitchFamily="65" charset="-120"/>
              </a:rPr>
              <a:t>。</a:t>
            </a:r>
            <a:endParaRPr lang="zh-TW" altLang="en-US" sz="3000" dirty="0">
              <a:latin typeface="標楷體" panose="03000509000000000000" pitchFamily="65" charset="-120"/>
              <a:ea typeface="標楷體" panose="03000509000000000000" pitchFamily="65" charset="-120"/>
            </a:endParaRPr>
          </a:p>
        </p:txBody>
      </p:sp>
    </p:spTree>
    <p:extLst>
      <p:ext uri="{BB962C8B-B14F-4D97-AF65-F5344CB8AC3E}">
        <p14:creationId xmlns:p14="http://schemas.microsoft.com/office/powerpoint/2010/main" val="17467827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zh-TW" altLang="en-US" sz="5000" dirty="0" smtClean="0">
                <a:latin typeface="標楷體" panose="03000509000000000000" pitchFamily="65" charset="-120"/>
                <a:ea typeface="標楷體" panose="03000509000000000000" pitchFamily="65" charset="-120"/>
              </a:rPr>
              <a:t>奔牛節</a:t>
            </a:r>
            <a:r>
              <a:rPr lang="en-US" altLang="zh-TW" sz="5000" dirty="0" smtClean="0">
                <a:latin typeface="標楷體" panose="03000509000000000000" pitchFamily="65" charset="-120"/>
                <a:ea typeface="標楷體" panose="03000509000000000000" pitchFamily="65" charset="-120"/>
              </a:rPr>
              <a:t>-2</a:t>
            </a:r>
            <a:endParaRPr lang="zh-TW" altLang="en-US" sz="5000" dirty="0">
              <a:latin typeface="標楷體" panose="03000509000000000000" pitchFamily="65" charset="-120"/>
              <a:ea typeface="標楷體" panose="03000509000000000000" pitchFamily="65" charset="-120"/>
            </a:endParaRPr>
          </a:p>
        </p:txBody>
      </p:sp>
      <p:sp>
        <p:nvSpPr>
          <p:cNvPr id="3" name="內容版面配置區 2"/>
          <p:cNvSpPr>
            <a:spLocks noGrp="1"/>
          </p:cNvSpPr>
          <p:nvPr>
            <p:ph idx="1"/>
          </p:nvPr>
        </p:nvSpPr>
        <p:spPr/>
        <p:txBody>
          <a:bodyPr>
            <a:normAutofit/>
          </a:bodyPr>
          <a:lstStyle/>
          <a:p>
            <a:r>
              <a:rPr lang="zh-TW" altLang="zh-TW" dirty="0"/>
              <a:t>聖佛爾明節的慶典活動之</a:t>
            </a:r>
            <a:r>
              <a:rPr lang="zh-TW" altLang="zh-TW" dirty="0" smtClean="0"/>
              <a:t>一</a:t>
            </a:r>
            <a:r>
              <a:rPr lang="zh-TW" altLang="en-US" dirty="0" smtClean="0"/>
              <a:t>：</a:t>
            </a:r>
            <a:r>
              <a:rPr lang="zh-TW" altLang="zh-TW" sz="2500" dirty="0"/>
              <a:t>聖佛爾明原來是該城的主教，後來在法國殉教。潘普隆納居民為了感念他，將他視為該城的守護者，並舉辦節慶紀念他。原來的節慶是在</a:t>
            </a:r>
            <a:r>
              <a:rPr lang="en-US" altLang="zh-TW" sz="2500" dirty="0"/>
              <a:t>10</a:t>
            </a:r>
            <a:r>
              <a:rPr lang="zh-TW" altLang="zh-TW" sz="2500" dirty="0"/>
              <a:t>月舉辦，但後來配合天氣因素，改至夏日</a:t>
            </a:r>
            <a:r>
              <a:rPr lang="zh-TW" altLang="zh-TW" sz="2500" dirty="0" smtClean="0"/>
              <a:t>進行</a:t>
            </a:r>
            <a:r>
              <a:rPr lang="zh-TW" altLang="en-US" sz="2500" dirty="0"/>
              <a:t>。</a:t>
            </a:r>
            <a:endParaRPr lang="en-US" altLang="zh-TW" sz="2500" dirty="0" smtClean="0"/>
          </a:p>
          <a:p>
            <a:r>
              <a:rPr lang="zh-TW" altLang="zh-TW" sz="2800" dirty="0">
                <a:solidFill>
                  <a:srgbClr val="FF0000"/>
                </a:solidFill>
              </a:rPr>
              <a:t>每年的每年</a:t>
            </a:r>
            <a:r>
              <a:rPr lang="en-US" altLang="zh-TW" sz="2800" dirty="0">
                <a:solidFill>
                  <a:srgbClr val="FF0000"/>
                </a:solidFill>
              </a:rPr>
              <a:t>7</a:t>
            </a:r>
            <a:r>
              <a:rPr lang="zh-TW" altLang="zh-TW" sz="2800" dirty="0">
                <a:solidFill>
                  <a:srgbClr val="FF0000"/>
                </a:solidFill>
              </a:rPr>
              <a:t>月</a:t>
            </a:r>
            <a:r>
              <a:rPr lang="en-US" altLang="zh-TW" sz="2800" dirty="0">
                <a:solidFill>
                  <a:srgbClr val="FF0000"/>
                </a:solidFill>
              </a:rPr>
              <a:t>6</a:t>
            </a:r>
            <a:r>
              <a:rPr lang="zh-TW" altLang="zh-TW" sz="2800" dirty="0">
                <a:solidFill>
                  <a:srgbClr val="FF0000"/>
                </a:solidFill>
              </a:rPr>
              <a:t>日至</a:t>
            </a:r>
            <a:r>
              <a:rPr lang="en-US" altLang="zh-TW" sz="2800" dirty="0">
                <a:solidFill>
                  <a:srgbClr val="FF0000"/>
                </a:solidFill>
              </a:rPr>
              <a:t>14</a:t>
            </a:r>
            <a:r>
              <a:rPr lang="zh-TW" altLang="zh-TW" sz="2800" dirty="0">
                <a:solidFill>
                  <a:srgbClr val="FF0000"/>
                </a:solidFill>
              </a:rPr>
              <a:t>日</a:t>
            </a:r>
            <a:r>
              <a:rPr lang="zh-TW" altLang="zh-TW" sz="2800" dirty="0"/>
              <a:t>，在西班牙與法國接壤地帶的庇里牛斯山區小鎮</a:t>
            </a:r>
            <a:r>
              <a:rPr lang="zh-TW" altLang="zh-TW" sz="2800" dirty="0">
                <a:solidFill>
                  <a:srgbClr val="FF0000"/>
                </a:solidFill>
              </a:rPr>
              <a:t>潘普洛納（</a:t>
            </a:r>
            <a:r>
              <a:rPr lang="en-US" altLang="zh-TW" sz="2800" dirty="0">
                <a:solidFill>
                  <a:srgbClr val="FF0000"/>
                </a:solidFill>
              </a:rPr>
              <a:t>Pamplona</a:t>
            </a:r>
            <a:r>
              <a:rPr lang="zh-TW" altLang="zh-TW" sz="2800" dirty="0">
                <a:solidFill>
                  <a:srgbClr val="FF0000"/>
                </a:solidFill>
              </a:rPr>
              <a:t>），</a:t>
            </a:r>
            <a:r>
              <a:rPr lang="zh-TW" altLang="zh-TW" sz="2800" dirty="0"/>
              <a:t>都會舉辦</a:t>
            </a:r>
            <a:r>
              <a:rPr lang="zh-TW" altLang="zh-TW" sz="2800" dirty="0">
                <a:solidFill>
                  <a:srgbClr val="FF0000"/>
                </a:solidFill>
              </a:rPr>
              <a:t>聖佛爾明節（</a:t>
            </a:r>
            <a:r>
              <a:rPr lang="en-US" altLang="zh-TW" sz="2800" dirty="0">
                <a:solidFill>
                  <a:srgbClr val="FF0000"/>
                </a:solidFill>
              </a:rPr>
              <a:t>San Fermín</a:t>
            </a:r>
            <a:r>
              <a:rPr lang="zh-TW" altLang="zh-TW" sz="2800" dirty="0">
                <a:solidFill>
                  <a:srgbClr val="FF0000"/>
                </a:solidFill>
              </a:rPr>
              <a:t>）也就是世界知名的奔牛節（</a:t>
            </a:r>
            <a:r>
              <a:rPr lang="en-US" altLang="zh-TW" sz="2800" dirty="0">
                <a:solidFill>
                  <a:srgbClr val="FF0000"/>
                </a:solidFill>
              </a:rPr>
              <a:t>Running of the Bulls </a:t>
            </a:r>
            <a:r>
              <a:rPr lang="zh-TW" altLang="zh-TW" sz="2800" dirty="0" smtClean="0">
                <a:solidFill>
                  <a:srgbClr val="FF0000"/>
                </a:solidFill>
              </a:rPr>
              <a:t>）。</a:t>
            </a:r>
            <a:endParaRPr lang="zh-TW" altLang="en-US" sz="2500" dirty="0">
              <a:solidFill>
                <a:srgbClr val="FF0000"/>
              </a:solidFill>
            </a:endParaRPr>
          </a:p>
        </p:txBody>
      </p:sp>
    </p:spTree>
    <p:extLst>
      <p:ext uri="{BB962C8B-B14F-4D97-AF65-F5344CB8AC3E}">
        <p14:creationId xmlns:p14="http://schemas.microsoft.com/office/powerpoint/2010/main" val="42200186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zh-TW" altLang="en-US" sz="5000" dirty="0" smtClean="0"/>
              <a:t>奔牛節</a:t>
            </a:r>
            <a:r>
              <a:rPr lang="en-US" altLang="zh-TW" sz="5000" dirty="0" smtClean="0"/>
              <a:t>-3</a:t>
            </a:r>
            <a:endParaRPr lang="zh-TW" altLang="en-US" sz="5000" dirty="0"/>
          </a:p>
        </p:txBody>
      </p:sp>
      <p:sp>
        <p:nvSpPr>
          <p:cNvPr id="3" name="內容版面配置區 2"/>
          <p:cNvSpPr>
            <a:spLocks noGrp="1"/>
          </p:cNvSpPr>
          <p:nvPr>
            <p:ph idx="1"/>
          </p:nvPr>
        </p:nvSpPr>
        <p:spPr/>
        <p:txBody>
          <a:bodyPr>
            <a:normAutofit fontScale="92500"/>
          </a:bodyPr>
          <a:lstStyle/>
          <a:p>
            <a:r>
              <a:rPr lang="zh-TW" altLang="en-US" dirty="0" smtClean="0"/>
              <a:t>期間活動：</a:t>
            </a:r>
            <a:endParaRPr lang="en-US" altLang="zh-TW" dirty="0" smtClean="0"/>
          </a:p>
          <a:p>
            <a:r>
              <a:rPr lang="en-US" altLang="zh-TW" b="1" dirty="0" smtClean="0"/>
              <a:t>1.</a:t>
            </a:r>
            <a:r>
              <a:rPr lang="zh-TW" altLang="en-US" b="1" dirty="0" smtClean="0"/>
              <a:t> </a:t>
            </a:r>
            <a:r>
              <a:rPr lang="zh-TW" altLang="zh-TW" b="1" dirty="0" smtClean="0"/>
              <a:t>整整</a:t>
            </a:r>
            <a:r>
              <a:rPr lang="zh-TW" altLang="zh-TW" b="1" dirty="0"/>
              <a:t>一週整個城市都瀰漫在歡樂節慶當中，超壯觀華麗的。節慶一開始由沖天炮爆炸宣布展開，這時候群眾會將手上各種飲料瘋狂灑向四周：啤酒紅白酒香檳可樂果汁瞬間淹沒</a:t>
            </a:r>
            <a:r>
              <a:rPr lang="zh-TW" altLang="zh-TW" b="1" dirty="0" smtClean="0"/>
              <a:t>你</a:t>
            </a:r>
            <a:endParaRPr lang="en-US" altLang="zh-TW" b="1" dirty="0" smtClean="0"/>
          </a:p>
          <a:p>
            <a:r>
              <a:rPr lang="en-US" altLang="zh-TW" b="1" dirty="0" smtClean="0"/>
              <a:t>2.</a:t>
            </a:r>
            <a:r>
              <a:rPr lang="zh-TW" altLang="en-US" b="1" dirty="0" smtClean="0"/>
              <a:t> </a:t>
            </a:r>
            <a:r>
              <a:rPr lang="zh-TW" altLang="zh-TW" b="1" dirty="0" smtClean="0"/>
              <a:t>除了</a:t>
            </a:r>
            <a:r>
              <a:rPr lang="zh-TW" altLang="zh-TW" b="1" dirty="0"/>
              <a:t>飲料，還會出現各種怪玩意：雞蛋麵粉香腸等</a:t>
            </a:r>
            <a:r>
              <a:rPr lang="zh-TW" altLang="zh-TW" b="1" dirty="0" smtClean="0"/>
              <a:t>。然後</a:t>
            </a:r>
            <a:r>
              <a:rPr lang="zh-TW" altLang="zh-TW" b="1" dirty="0"/>
              <a:t>開始白天奔牛、遊行，以及喝酒、逛市集看表演（或自己上去表演），最後則是晚上看鬥牛表演，與飲酒狂歡</a:t>
            </a:r>
            <a:endParaRPr lang="zh-TW" altLang="en-US" dirty="0"/>
          </a:p>
        </p:txBody>
      </p:sp>
    </p:spTree>
    <p:extLst>
      <p:ext uri="{BB962C8B-B14F-4D97-AF65-F5344CB8AC3E}">
        <p14:creationId xmlns:p14="http://schemas.microsoft.com/office/powerpoint/2010/main" val="608524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zh-TW" altLang="en-US" sz="5000" dirty="0" smtClean="0"/>
              <a:t>奔牛節</a:t>
            </a:r>
            <a:r>
              <a:rPr lang="en-US" altLang="zh-TW" sz="5000" dirty="0" smtClean="0"/>
              <a:t>-4</a:t>
            </a:r>
            <a:endParaRPr lang="zh-TW" altLang="en-US" sz="5000" dirty="0"/>
          </a:p>
        </p:txBody>
      </p:sp>
      <p:sp>
        <p:nvSpPr>
          <p:cNvPr id="3" name="內容版面配置區 2"/>
          <p:cNvSpPr>
            <a:spLocks noGrp="1"/>
          </p:cNvSpPr>
          <p:nvPr>
            <p:ph idx="1"/>
          </p:nvPr>
        </p:nvSpPr>
        <p:spPr/>
        <p:txBody>
          <a:bodyPr/>
          <a:lstStyle/>
          <a:p>
            <a:r>
              <a:rPr lang="zh-TW" altLang="en-US" b="1" dirty="0" smtClean="0"/>
              <a:t>主活動</a:t>
            </a:r>
            <a:r>
              <a:rPr lang="en-US" altLang="zh-TW" b="1" dirty="0" smtClean="0"/>
              <a:t>1</a:t>
            </a:r>
            <a:r>
              <a:rPr lang="zh-TW" altLang="en-US" dirty="0" smtClean="0"/>
              <a:t>：</a:t>
            </a:r>
            <a:r>
              <a:rPr lang="zh-TW" altLang="zh-TW" dirty="0" smtClean="0"/>
              <a:t>從</a:t>
            </a:r>
            <a:r>
              <a:rPr lang="en-US" altLang="zh-TW" dirty="0"/>
              <a:t>7</a:t>
            </a:r>
            <a:r>
              <a:rPr lang="zh-TW" altLang="zh-TW" dirty="0"/>
              <a:t>月</a:t>
            </a:r>
            <a:r>
              <a:rPr lang="en-US" altLang="zh-TW" dirty="0"/>
              <a:t>7</a:t>
            </a:r>
            <a:r>
              <a:rPr lang="zh-TW" altLang="zh-TW" dirty="0"/>
              <a:t>日早上，每天舉辦至</a:t>
            </a:r>
            <a:r>
              <a:rPr lang="en-US" altLang="zh-TW" dirty="0"/>
              <a:t>7</a:t>
            </a:r>
            <a:r>
              <a:rPr lang="zh-TW" altLang="zh-TW" dirty="0"/>
              <a:t>月</a:t>
            </a:r>
            <a:r>
              <a:rPr lang="en-US" altLang="zh-TW" dirty="0"/>
              <a:t>13</a:t>
            </a:r>
            <a:r>
              <a:rPr lang="zh-TW" altLang="zh-TW" dirty="0"/>
              <a:t>日的奔牛活動。每天早上</a:t>
            </a:r>
            <a:r>
              <a:rPr lang="en-US" altLang="zh-TW" dirty="0"/>
              <a:t>8</a:t>
            </a:r>
            <a:r>
              <a:rPr lang="zh-TW" altLang="zh-TW" dirty="0"/>
              <a:t>點，都會有想挑戰自己，不怕死的人報名和公牛一起奔跑。而觀眾也會在柵欄外鼓譟，並且可以拿報紙等激怒公牛。這</a:t>
            </a:r>
            <a:r>
              <a:rPr lang="en-US" altLang="zh-TW" dirty="0"/>
              <a:t>820</a:t>
            </a:r>
            <a:r>
              <a:rPr lang="zh-TW" altLang="zh-TW" dirty="0"/>
              <a:t>公尺長的路途，約</a:t>
            </a:r>
            <a:r>
              <a:rPr lang="en-US" altLang="zh-TW" dirty="0"/>
              <a:t>4</a:t>
            </a:r>
            <a:r>
              <a:rPr lang="zh-TW" altLang="zh-TW" dirty="0"/>
              <a:t>分鐘就會跑完。成為一天活動的高潮開始</a:t>
            </a:r>
            <a:r>
              <a:rPr lang="zh-TW" altLang="zh-TW" dirty="0" smtClean="0"/>
              <a:t>。</a:t>
            </a:r>
            <a:endParaRPr lang="en-US" altLang="zh-TW" dirty="0" smtClean="0"/>
          </a:p>
          <a:p>
            <a:endParaRPr lang="zh-TW" altLang="en-US" dirty="0"/>
          </a:p>
        </p:txBody>
      </p:sp>
    </p:spTree>
    <p:extLst>
      <p:ext uri="{BB962C8B-B14F-4D97-AF65-F5344CB8AC3E}">
        <p14:creationId xmlns:p14="http://schemas.microsoft.com/office/powerpoint/2010/main" val="2352194075"/>
      </p:ext>
    </p:extLst>
  </p:cSld>
  <p:clrMapOvr>
    <a:masterClrMapping/>
  </p:clrMapOvr>
</p:sld>
</file>

<file path=ppt/theme/theme1.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1638</TotalTime>
  <Words>1526</Words>
  <Application>Microsoft Office PowerPoint</Application>
  <PresentationFormat>如螢幕大小 (4:3)</PresentationFormat>
  <Paragraphs>163</Paragraphs>
  <Slides>20</Slides>
  <Notes>1</Notes>
  <HiddenSlides>0</HiddenSlides>
  <MMClips>0</MMClips>
  <ScaleCrop>false</ScaleCrop>
  <HeadingPairs>
    <vt:vector size="4" baseType="variant">
      <vt:variant>
        <vt:lpstr>佈景主題</vt:lpstr>
      </vt:variant>
      <vt:variant>
        <vt:i4>1</vt:i4>
      </vt:variant>
      <vt:variant>
        <vt:lpstr>投影片標題</vt:lpstr>
      </vt:variant>
      <vt:variant>
        <vt:i4>20</vt:i4>
      </vt:variant>
    </vt:vector>
  </HeadingPairs>
  <TitlesOfParts>
    <vt:vector size="21" baseType="lpstr">
      <vt:lpstr>Office 佈景主題</vt:lpstr>
      <vt:lpstr>西班牙奔牛節 Los Encierros </vt:lpstr>
      <vt:lpstr>認識西班牙</vt:lpstr>
      <vt:lpstr>西班牙 地圖</vt:lpstr>
      <vt:lpstr>西班牙有許多世界知名旅遊城市 右側為前20大城市</vt:lpstr>
      <vt:lpstr>西班牙有四種主要的語言</vt:lpstr>
      <vt:lpstr>世界聞名的奔牛節-1</vt:lpstr>
      <vt:lpstr>奔牛節-2</vt:lpstr>
      <vt:lpstr>奔牛節-3</vt:lpstr>
      <vt:lpstr>奔牛節-4</vt:lpstr>
      <vt:lpstr>奔牛節-5</vt:lpstr>
      <vt:lpstr>奔牛節-6</vt:lpstr>
      <vt:lpstr>奔牛節-7</vt:lpstr>
      <vt:lpstr>邁向國際舞台  Fiesta Internacional</vt:lpstr>
      <vt:lpstr>奔牛節與『動物保護』的衝突?</vt:lpstr>
      <vt:lpstr>奔牛節聲名大噪的原因</vt:lpstr>
      <vt:lpstr>奔牛節知多少</vt:lpstr>
      <vt:lpstr>奔牛節知多少</vt:lpstr>
      <vt:lpstr>奔牛節知多少</vt:lpstr>
      <vt:lpstr>知識</vt:lpstr>
      <vt:lpstr>來去西班牙~旅行規劃</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西班牙奔牛節</dc:title>
  <dc:creator>建興</dc:creator>
  <cp:lastModifiedBy>建興</cp:lastModifiedBy>
  <cp:revision>35</cp:revision>
  <dcterms:created xsi:type="dcterms:W3CDTF">2024-06-03T08:00:26Z</dcterms:created>
  <dcterms:modified xsi:type="dcterms:W3CDTF">2024-06-07T06:22:18Z</dcterms:modified>
</cp:coreProperties>
</file>